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6" r:id="rId1"/>
  </p:sldMasterIdLst>
  <p:notesMasterIdLst>
    <p:notesMasterId r:id="rId11"/>
  </p:notesMasterIdLst>
  <p:sldIdLst>
    <p:sldId id="313" r:id="rId2"/>
    <p:sldId id="332" r:id="rId3"/>
    <p:sldId id="333" r:id="rId4"/>
    <p:sldId id="334" r:id="rId5"/>
    <p:sldId id="321" r:id="rId6"/>
    <p:sldId id="322" r:id="rId7"/>
    <p:sldId id="315" r:id="rId8"/>
    <p:sldId id="330" r:id="rId9"/>
    <p:sldId id="33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7611" autoAdjust="0"/>
  </p:normalViewPr>
  <p:slideViewPr>
    <p:cSldViewPr>
      <p:cViewPr varScale="1">
        <p:scale>
          <a:sx n="70" d="100"/>
          <a:sy n="70" d="100"/>
        </p:scale>
        <p:origin x="14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D4997F9-9BC3-4A47-916E-44ED2900907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93F3A38D-4CA7-444C-BFFF-A1E6E5C5D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F3A38D-4CA7-444C-BFFF-A1E6E5C5D90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FC91-3B5D-46B0-A7BF-E29175447BF6}" type="datetime1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BB54-65AE-4F6B-ABC4-DD07AE77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F18B-3B46-44B8-8A5B-0243112E0981}" type="datetime1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418D-A412-4CAB-ACC8-936FFE1CE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E870-0791-486F-B562-C85650B1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4355-20C4-48BF-BF55-4C70BCF021A8}" type="datetime1">
              <a:rPr lang="ru-RU"/>
              <a:pPr>
                <a:defRPr/>
              </a:pPr>
              <a:t>27.09.2023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B9655-7C4C-43C4-802C-CC06053B7CA5}" type="datetime1">
              <a:rPr lang="ru-RU"/>
              <a:pPr>
                <a:defRPr/>
              </a:pPr>
              <a:t>27.09.2023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DD72-340D-4047-8BFC-40570200F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5E34DD3-69E2-4933-A64F-42428077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FF55B1-358A-4775-8F2D-5B27AB8A46DE}" type="datetime1">
              <a:rPr lang="ru-RU"/>
              <a:pPr>
                <a:defRPr/>
              </a:pPr>
              <a:t>27.09.2023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1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https://forum.cxem.net/applications/core/interface/imageproxy/imageproxy.php?img=https://c.radikal.ru/c09/1810/4d/fc72fc0020d6.gif&amp;key=3a6821a18395999b308c20f98703c361a8b0c6b9afd6762d693b7ee4795bc9e0" TargetMode="Externa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6383762"/>
              </p:ext>
            </p:extLst>
          </p:nvPr>
        </p:nvGraphicFramePr>
        <p:xfrm>
          <a:off x="1042988" y="1259437"/>
          <a:ext cx="7029474" cy="526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59437"/>
                        <a:ext cx="7029474" cy="526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 txBox="1">
            <a:spLocks/>
          </p:cNvSpPr>
          <p:nvPr/>
        </p:nvSpPr>
        <p:spPr bwMode="auto">
          <a:xfrm>
            <a:off x="457200" y="152400"/>
            <a:ext cx="8363272" cy="1044352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380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Лекция 8.  </a:t>
            </a:r>
            <a:r>
              <a:rPr lang="ru-RU" sz="310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Резонансные явления в цепях перменного тока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85786" y="1071546"/>
            <a:ext cx="3357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Участок с резистором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5720" y="285728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Мощность в цепи переменного тока.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Эффективные (действующие) значения силы тока и напряжения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158" name="Group 6"/>
          <p:cNvGrpSpPr>
            <a:grpSpLocks noChangeAspect="1"/>
          </p:cNvGrpSpPr>
          <p:nvPr/>
        </p:nvGrpSpPr>
        <p:grpSpPr bwMode="auto">
          <a:xfrm>
            <a:off x="571472" y="1571337"/>
            <a:ext cx="2692400" cy="1857652"/>
            <a:chOff x="702" y="13312"/>
            <a:chExt cx="4239" cy="2927"/>
          </a:xfrm>
        </p:grpSpPr>
        <p:sp>
          <p:nvSpPr>
            <p:cNvPr id="49159" name="AutoShape 7"/>
            <p:cNvSpPr>
              <a:spLocks noChangeAspect="1" noChangeArrowheads="1"/>
            </p:cNvSpPr>
            <p:nvPr/>
          </p:nvSpPr>
          <p:spPr bwMode="auto">
            <a:xfrm>
              <a:off x="702" y="13425"/>
              <a:ext cx="4239" cy="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160" name="Group 8"/>
            <p:cNvGrpSpPr>
              <a:grpSpLocks/>
            </p:cNvGrpSpPr>
            <p:nvPr/>
          </p:nvGrpSpPr>
          <p:grpSpPr bwMode="auto">
            <a:xfrm>
              <a:off x="702" y="13312"/>
              <a:ext cx="4239" cy="2191"/>
              <a:chOff x="702" y="13408"/>
              <a:chExt cx="4239" cy="2191"/>
            </a:xfrm>
          </p:grpSpPr>
          <p:sp>
            <p:nvSpPr>
              <p:cNvPr id="49161" name="Text Box 9"/>
              <p:cNvSpPr txBox="1">
                <a:spLocks noChangeArrowheads="1"/>
              </p:cNvSpPr>
              <p:nvPr/>
            </p:nvSpPr>
            <p:spPr bwMode="auto">
              <a:xfrm>
                <a:off x="702" y="14333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3078" y="14441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R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3" name="Text Box 11"/>
              <p:cNvSpPr txBox="1">
                <a:spLocks noChangeArrowheads="1"/>
              </p:cNvSpPr>
              <p:nvPr/>
            </p:nvSpPr>
            <p:spPr bwMode="auto">
              <a:xfrm>
                <a:off x="4221" y="13408"/>
                <a:ext cx="720" cy="72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Q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5" name="Line 13"/>
              <p:cNvSpPr>
                <a:spLocks noChangeShapeType="1"/>
              </p:cNvSpPr>
              <p:nvPr/>
            </p:nvSpPr>
            <p:spPr bwMode="auto">
              <a:xfrm>
                <a:off x="1716" y="15587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6" name="Oval 14"/>
              <p:cNvSpPr>
                <a:spLocks noChangeArrowheads="1"/>
              </p:cNvSpPr>
              <p:nvPr/>
            </p:nvSpPr>
            <p:spPr bwMode="auto">
              <a:xfrm>
                <a:off x="1625" y="14227"/>
                <a:ext cx="170" cy="17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7" name="Oval 15"/>
              <p:cNvSpPr>
                <a:spLocks noChangeArrowheads="1"/>
              </p:cNvSpPr>
              <p:nvPr/>
            </p:nvSpPr>
            <p:spPr bwMode="auto">
              <a:xfrm>
                <a:off x="1620" y="14772"/>
                <a:ext cx="182" cy="169"/>
              </a:xfrm>
              <a:prstGeom prst="ellipse">
                <a:avLst/>
              </a:prstGeom>
              <a:solidFill>
                <a:srgbClr val="FFFFFF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0" cy="5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716" y="14941"/>
                <a:ext cx="0" cy="6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0" name="Line 18"/>
              <p:cNvSpPr>
                <a:spLocks noChangeShapeType="1"/>
              </p:cNvSpPr>
              <p:nvPr/>
            </p:nvSpPr>
            <p:spPr bwMode="auto">
              <a:xfrm>
                <a:off x="3717" y="13659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3720" y="14780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/>
            </p:nvSpPr>
            <p:spPr bwMode="auto">
              <a:xfrm>
                <a:off x="3588" y="14240"/>
                <a:ext cx="262" cy="81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auto">
              <a:xfrm rot="-2136651">
                <a:off x="3886" y="14179"/>
                <a:ext cx="776" cy="38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4" name="Line 22"/>
              <p:cNvSpPr>
                <a:spLocks noChangeShapeType="1"/>
              </p:cNvSpPr>
              <p:nvPr/>
            </p:nvSpPr>
            <p:spPr bwMode="auto">
              <a:xfrm>
                <a:off x="2109" y="13658"/>
                <a:ext cx="78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2453" y="13668"/>
                <a:ext cx="792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76" name="Line 24"/>
              <p:cNvSpPr>
                <a:spLocks noChangeShapeType="1"/>
              </p:cNvSpPr>
              <p:nvPr/>
            </p:nvSpPr>
            <p:spPr bwMode="auto">
              <a:xfrm flipH="1">
                <a:off x="2322" y="15597"/>
                <a:ext cx="78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882" y="15722"/>
              <a:ext cx="350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Рис.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Участок с резистором.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3929058" y="1357298"/>
            <a:ext cx="21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9181" name="Object 29"/>
          <p:cNvGraphicFramePr>
            <a:graphicFrameLocks noChangeAspect="1"/>
          </p:cNvGraphicFramePr>
          <p:nvPr/>
        </p:nvGraphicFramePr>
        <p:xfrm>
          <a:off x="3994962" y="1714488"/>
          <a:ext cx="3399812" cy="69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7" name="Формула" r:id="rId4" imgW="2184400" imgH="444500" progId="Equation.3">
                  <p:embed/>
                </p:oleObj>
              </mc:Choice>
              <mc:Fallback>
                <p:oleObj name="Формула" r:id="rId4" imgW="218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962" y="1714488"/>
                        <a:ext cx="3399812" cy="697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57158" y="2428868"/>
            <a:ext cx="8715436" cy="4352228"/>
            <a:chOff x="357158" y="2428868"/>
            <a:chExt cx="8715436" cy="4352228"/>
          </a:xfrm>
        </p:grpSpPr>
        <p:graphicFrame>
          <p:nvGraphicFramePr>
            <p:cNvPr id="49184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357158" y="3643314"/>
            <a:ext cx="1179487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98" name="Формула" r:id="rId6" imgW="926698" imgH="444307" progId="Equation.3">
                    <p:embed/>
                  </p:oleObj>
                </mc:Choice>
                <mc:Fallback>
                  <p:oleObj name="Формула" r:id="rId6" imgW="92669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3643314"/>
                          <a:ext cx="1179487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86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57158" y="4429132"/>
            <a:ext cx="1211895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99" name="Формула" r:id="rId8" imgW="901309" imgH="266584" progId="Equation.3">
                    <p:embed/>
                  </p:oleObj>
                </mc:Choice>
                <mc:Fallback>
                  <p:oleObj name="Формула" r:id="rId8" imgW="901309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4429132"/>
                          <a:ext cx="1211895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8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6441946"/>
                </p:ext>
              </p:extLst>
            </p:nvPr>
          </p:nvGraphicFramePr>
          <p:xfrm>
            <a:off x="2314774" y="4437112"/>
            <a:ext cx="16811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0" name="Формула" r:id="rId10" imgW="1168200" imgH="279360" progId="Equation.3">
                    <p:embed/>
                  </p:oleObj>
                </mc:Choice>
                <mc:Fallback>
                  <p:oleObj name="Формула" r:id="rId10" imgW="1168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4774" y="4437112"/>
                          <a:ext cx="1681162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0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489704" y="3643338"/>
            <a:ext cx="1082164" cy="57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1" name="Формула" r:id="rId12" imgW="850531" imgH="444307" progId="Equation.3">
                    <p:embed/>
                  </p:oleObj>
                </mc:Choice>
                <mc:Fallback>
                  <p:oleObj name="Формула" r:id="rId12" imgW="85053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704" y="3643338"/>
                          <a:ext cx="1082164" cy="571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" name="Rectangle 4"/>
            <p:cNvSpPr>
              <a:spLocks noChangeArrowheads="1"/>
            </p:cNvSpPr>
            <p:nvPr/>
          </p:nvSpPr>
          <p:spPr bwMode="auto">
            <a:xfrm>
              <a:off x="1714480" y="3786190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</a:rPr>
                <a:t>или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graphicFrame>
          <p:nvGraphicFramePr>
            <p:cNvPr id="49192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428596" y="5072074"/>
            <a:ext cx="857256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2" name="Формула" r:id="rId14" imgW="622030" imgH="469696" progId="Equation.3">
                    <p:embed/>
                  </p:oleObj>
                </mc:Choice>
                <mc:Fallback>
                  <p:oleObj name="Формула" r:id="rId14" imgW="622030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5072074"/>
                          <a:ext cx="857256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4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5283464" y="5786454"/>
            <a:ext cx="1574552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3" name="Формула" r:id="rId16" imgW="1143000" imgH="469900" progId="Equation.3">
                    <p:embed/>
                  </p:oleObj>
                </mc:Choice>
                <mc:Fallback>
                  <p:oleObj name="Формула" r:id="rId16" imgW="11430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464" y="5786454"/>
                          <a:ext cx="1574552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96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210832" y="5816702"/>
            <a:ext cx="1504572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4" name="Формула" r:id="rId18" imgW="1231366" imgH="469696" progId="Equation.3">
                    <p:embed/>
                  </p:oleObj>
                </mc:Choice>
                <mc:Fallback>
                  <p:oleObj name="Формула" r:id="rId18" imgW="1231366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0832" y="5816702"/>
                          <a:ext cx="1504572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7" name="Group 10"/>
            <p:cNvGrpSpPr>
              <a:grpSpLocks noChangeAspect="1"/>
            </p:cNvGrpSpPr>
            <p:nvPr/>
          </p:nvGrpSpPr>
          <p:grpSpPr bwMode="auto">
            <a:xfrm>
              <a:off x="2214546" y="5440000"/>
              <a:ext cx="2544768" cy="1203710"/>
              <a:chOff x="6807" y="13023"/>
              <a:chExt cx="7519" cy="3555"/>
            </a:xfrm>
          </p:grpSpPr>
          <p:sp>
            <p:nvSpPr>
              <p:cNvPr id="17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7125" y="13145"/>
                <a:ext cx="7200" cy="3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9" name="Group 12"/>
              <p:cNvGrpSpPr>
                <a:grpSpLocks/>
              </p:cNvGrpSpPr>
              <p:nvPr/>
            </p:nvGrpSpPr>
            <p:grpSpPr bwMode="auto">
              <a:xfrm>
                <a:off x="7866" y="13217"/>
                <a:ext cx="6305" cy="1980"/>
                <a:chOff x="8344" y="13800"/>
                <a:chExt cx="1943" cy="565"/>
              </a:xfrm>
            </p:grpSpPr>
            <p:sp>
              <p:nvSpPr>
                <p:cNvPr id="18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716" y="14201"/>
                  <a:ext cx="229" cy="16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Line 14"/>
                <p:cNvSpPr>
                  <a:spLocks noChangeShapeType="1"/>
                </p:cNvSpPr>
                <p:nvPr/>
              </p:nvSpPr>
              <p:spPr bwMode="auto">
                <a:xfrm>
                  <a:off x="8344" y="13800"/>
                  <a:ext cx="0" cy="56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med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8344" y="14042"/>
                  <a:ext cx="457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Line 16"/>
                <p:cNvSpPr>
                  <a:spLocks noChangeShapeType="1"/>
                </p:cNvSpPr>
                <p:nvPr/>
              </p:nvSpPr>
              <p:spPr bwMode="auto">
                <a:xfrm>
                  <a:off x="8801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8801" y="14042"/>
                  <a:ext cx="458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259" y="14042"/>
                  <a:ext cx="457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Line 19"/>
                <p:cNvSpPr>
                  <a:spLocks noChangeShapeType="1"/>
                </p:cNvSpPr>
                <p:nvPr/>
              </p:nvSpPr>
              <p:spPr bwMode="auto">
                <a:xfrm>
                  <a:off x="9259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Line 20"/>
                <p:cNvSpPr>
                  <a:spLocks noChangeShapeType="1"/>
                </p:cNvSpPr>
                <p:nvPr/>
              </p:nvSpPr>
              <p:spPr bwMode="auto">
                <a:xfrm>
                  <a:off x="9716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Line 21"/>
                <p:cNvSpPr>
                  <a:spLocks noChangeShapeType="1"/>
                </p:cNvSpPr>
                <p:nvPr/>
              </p:nvSpPr>
              <p:spPr bwMode="auto">
                <a:xfrm>
                  <a:off x="8344" y="14042"/>
                  <a:ext cx="18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Line 22"/>
                <p:cNvSpPr>
                  <a:spLocks noChangeShapeType="1"/>
                </p:cNvSpPr>
                <p:nvPr/>
              </p:nvSpPr>
              <p:spPr bwMode="auto">
                <a:xfrm>
                  <a:off x="8344" y="14365"/>
                  <a:ext cx="1943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med" len="lg"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0" name="Text Box 23"/>
              <p:cNvSpPr txBox="1">
                <a:spLocks noChangeArrowheads="1"/>
              </p:cNvSpPr>
              <p:nvPr/>
            </p:nvSpPr>
            <p:spPr bwMode="auto">
              <a:xfrm>
                <a:off x="6872" y="13023"/>
                <a:ext cx="1130" cy="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1" name="Text Box 24"/>
              <p:cNvSpPr txBox="1">
                <a:spLocks noChangeArrowheads="1"/>
              </p:cNvSpPr>
              <p:nvPr/>
            </p:nvSpPr>
            <p:spPr bwMode="auto">
              <a:xfrm>
                <a:off x="13785" y="15133"/>
                <a:ext cx="5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" name="Text Box 25"/>
              <p:cNvSpPr txBox="1">
                <a:spLocks noChangeArrowheads="1"/>
              </p:cNvSpPr>
              <p:nvPr/>
            </p:nvSpPr>
            <p:spPr bwMode="auto">
              <a:xfrm>
                <a:off x="9105" y="15197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3" name="Text Box 26"/>
              <p:cNvSpPr txBox="1">
                <a:spLocks noChangeArrowheads="1"/>
              </p:cNvSpPr>
              <p:nvPr/>
            </p:nvSpPr>
            <p:spPr bwMode="auto">
              <a:xfrm>
                <a:off x="10545" y="15197"/>
                <a:ext cx="1036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2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4" name="Text Box 27"/>
              <p:cNvSpPr txBox="1">
                <a:spLocks noChangeArrowheads="1"/>
              </p:cNvSpPr>
              <p:nvPr/>
            </p:nvSpPr>
            <p:spPr bwMode="auto">
              <a:xfrm>
                <a:off x="7360" y="15817"/>
                <a:ext cx="6966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Рис. 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Пилообразное напряжение. 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5" name="Text Box 28"/>
              <p:cNvSpPr txBox="1">
                <a:spLocks noChangeArrowheads="1"/>
              </p:cNvSpPr>
              <p:nvPr/>
            </p:nvSpPr>
            <p:spPr bwMode="auto">
              <a:xfrm>
                <a:off x="7485" y="15197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6" name="Text Box 29"/>
              <p:cNvSpPr txBox="1">
                <a:spLocks noChangeArrowheads="1"/>
              </p:cNvSpPr>
              <p:nvPr/>
            </p:nvSpPr>
            <p:spPr bwMode="auto">
              <a:xfrm>
                <a:off x="6807" y="13757"/>
                <a:ext cx="1110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0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  <p:graphicFrame>
          <p:nvGraphicFramePr>
            <p:cNvPr id="49218" name="Object 66"/>
            <p:cNvGraphicFramePr>
              <a:graphicFrameLocks noChangeAspect="1"/>
            </p:cNvGraphicFramePr>
            <p:nvPr>
              <p:extLst/>
            </p:nvPr>
          </p:nvGraphicFramePr>
          <p:xfrm>
            <a:off x="428596" y="5929330"/>
            <a:ext cx="828063" cy="57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05" name="Формула" r:id="rId20" imgW="672808" imgH="469696" progId="Equation.3">
                    <p:embed/>
                  </p:oleObj>
                </mc:Choice>
                <mc:Fallback>
                  <p:oleObj name="Формула" r:id="rId20" imgW="672808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5929330"/>
                          <a:ext cx="828063" cy="571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9" name="Rectangle 4"/>
            <p:cNvSpPr>
              <a:spLocks noChangeArrowheads="1"/>
            </p:cNvSpPr>
            <p:nvPr/>
          </p:nvSpPr>
          <p:spPr bwMode="auto">
            <a:xfrm>
              <a:off x="1428728" y="5857892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</a:rPr>
                <a:t>НО !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  <p:sp>
          <p:nvSpPr>
            <p:cNvPr id="200" name="Выгнутая влево стрелка 199"/>
            <p:cNvSpPr/>
            <p:nvPr/>
          </p:nvSpPr>
          <p:spPr>
            <a:xfrm rot="16200000">
              <a:off x="3526557" y="4664084"/>
              <a:ext cx="304937" cy="3929088"/>
            </a:xfrm>
            <a:prstGeom prst="curvedRightArrow">
              <a:avLst>
                <a:gd name="adj1" fmla="val 25000"/>
                <a:gd name="adj2" fmla="val 79851"/>
                <a:gd name="adj3" fmla="val 440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4195786" y="2428868"/>
              <a:ext cx="4876808" cy="3203574"/>
              <a:chOff x="4195786" y="2428868"/>
              <a:chExt cx="4876808" cy="3203574"/>
            </a:xfrm>
          </p:grpSpPr>
          <p:pic>
            <p:nvPicPr>
              <p:cNvPr id="49183" name="Picture 31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195786" y="2428868"/>
                <a:ext cx="4876808" cy="3203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0" name="Прямоугольник 79"/>
              <p:cNvSpPr/>
              <p:nvPr/>
            </p:nvSpPr>
            <p:spPr>
              <a:xfrm>
                <a:off x="6055722" y="3706514"/>
                <a:ext cx="2143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7138234" y="3694154"/>
                <a:ext cx="2143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8306082" y="3684504"/>
                <a:ext cx="2143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5508932" y="4412656"/>
                <a:ext cx="1511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6621692" y="4390646"/>
                <a:ext cx="1511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7753758" y="4445608"/>
                <a:ext cx="151114" cy="214314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Rectangle 4"/>
            <p:cNvSpPr>
              <a:spLocks noChangeArrowheads="1"/>
            </p:cNvSpPr>
            <p:nvPr/>
          </p:nvSpPr>
          <p:spPr bwMode="auto">
            <a:xfrm>
              <a:off x="2582804" y="5519882"/>
              <a:ext cx="19288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rPr>
                <a:t>другой</a:t>
              </a: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rPr>
                <a:t> коэффициент !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744438" y="4458598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или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57158" y="188640"/>
            <a:ext cx="5286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Общий случай. Участок с элементами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741508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Штриховая стрелка вправо 83"/>
          <p:cNvSpPr/>
          <p:nvPr/>
        </p:nvSpPr>
        <p:spPr>
          <a:xfrm rot="5400000">
            <a:off x="7143768" y="2571933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929090" y="42930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cos</a:t>
            </a:r>
            <a:r>
              <a:rPr lang="en-US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b="1" i="1" dirty="0" smtClean="0">
                <a:solidFill>
                  <a:schemeClr val="bg1"/>
                </a:solidFill>
              </a:rPr>
              <a:t>коэффициент </a:t>
            </a:r>
            <a:r>
              <a:rPr lang="ru-RU" b="1" i="1" dirty="0">
                <a:solidFill>
                  <a:schemeClr val="bg1"/>
                </a:solidFill>
              </a:rPr>
              <a:t>мощности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428596" y="4293096"/>
            <a:ext cx="19288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§"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Замечания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en-US" sz="20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en-US" sz="2000" b="1" i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2)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2199766" y="6215082"/>
          <a:ext cx="137456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4" name="Формула" r:id="rId4" imgW="889000" imgH="279400" progId="Equation.3">
                  <p:embed/>
                </p:oleObj>
              </mc:Choice>
              <mc:Fallback>
                <p:oleObj name="Формула" r:id="rId4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766" y="6215082"/>
                        <a:ext cx="137456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Штриховая стрелка вправо 92"/>
          <p:cNvSpPr/>
          <p:nvPr/>
        </p:nvSpPr>
        <p:spPr>
          <a:xfrm>
            <a:off x="3857620" y="6072206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0220" name="Object 44"/>
          <p:cNvGraphicFramePr>
            <a:graphicFrameLocks noChangeAspect="1"/>
          </p:cNvGraphicFramePr>
          <p:nvPr/>
        </p:nvGraphicFramePr>
        <p:xfrm>
          <a:off x="5033580" y="5857892"/>
          <a:ext cx="101442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5" name="Формула" r:id="rId6" imgW="672808" imgH="520474" progId="Equation.3">
                  <p:embed/>
                </p:oleObj>
              </mc:Choice>
              <mc:Fallback>
                <p:oleObj name="Формула" r:id="rId6" imgW="672808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580" y="5857892"/>
                        <a:ext cx="101442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3286116" y="5500702"/>
            <a:ext cx="408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b="1" i="1" u="dbl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Опр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.)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Активное сопротивление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: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857752" y="5819382"/>
            <a:ext cx="1714512" cy="857280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7000892" y="621508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99134"/>
              </p:ext>
            </p:extLst>
          </p:nvPr>
        </p:nvGraphicFramePr>
        <p:xfrm>
          <a:off x="6228184" y="1499627"/>
          <a:ext cx="2669953" cy="7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6" name="Формула" r:id="rId8" imgW="1345616" imgH="393529" progId="Equation.3">
                  <p:embed/>
                </p:oleObj>
              </mc:Choice>
              <mc:Fallback>
                <p:oleObj name="Формула" r:id="rId8" imgW="134561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499627"/>
                        <a:ext cx="2669953" cy="780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49317"/>
              </p:ext>
            </p:extLst>
          </p:nvPr>
        </p:nvGraphicFramePr>
        <p:xfrm>
          <a:off x="6372200" y="3272444"/>
          <a:ext cx="2559892" cy="5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7" name="Формула" r:id="rId10" imgW="1218671" imgH="253890" progId="Equation.3">
                  <p:embed/>
                </p:oleObj>
              </mc:Choice>
              <mc:Fallback>
                <p:oleObj name="Формула" r:id="rId10" imgW="121867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272444"/>
                        <a:ext cx="2559892" cy="533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438966"/>
              </p:ext>
            </p:extLst>
          </p:nvPr>
        </p:nvGraphicFramePr>
        <p:xfrm>
          <a:off x="917880" y="4797152"/>
          <a:ext cx="848453" cy="62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8" name="Формула" r:id="rId12" imgW="533169" imgH="393529" progId="Equation.3">
                  <p:embed/>
                </p:oleObj>
              </mc:Choice>
              <mc:Fallback>
                <p:oleObj name="Формула" r:id="rId12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880" y="4797152"/>
                        <a:ext cx="848453" cy="62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36565"/>
              </p:ext>
            </p:extLst>
          </p:nvPr>
        </p:nvGraphicFramePr>
        <p:xfrm>
          <a:off x="922756" y="5397055"/>
          <a:ext cx="840932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9" name="Формула" r:id="rId14" imgW="533169" imgH="393529" progId="Equation.3">
                  <p:embed/>
                </p:oleObj>
              </mc:Choice>
              <mc:Fallback>
                <p:oleObj name="Формула" r:id="rId14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756" y="5397055"/>
                        <a:ext cx="840932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87969"/>
              </p:ext>
            </p:extLst>
          </p:nvPr>
        </p:nvGraphicFramePr>
        <p:xfrm>
          <a:off x="4207083" y="649550"/>
          <a:ext cx="3595865" cy="58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0" name="Формула" r:id="rId16" imgW="2425700" imgH="393700" progId="Equation.3">
                  <p:embed/>
                </p:oleObj>
              </mc:Choice>
              <mc:Fallback>
                <p:oleObj name="Формула" r:id="rId16" imgW="242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83" y="649550"/>
                        <a:ext cx="3595865" cy="583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71472" y="1196752"/>
            <a:ext cx="5429288" cy="3014167"/>
            <a:chOff x="571472" y="1857364"/>
            <a:chExt cx="5429288" cy="3014167"/>
          </a:xfrm>
        </p:grpSpPr>
        <p:pic>
          <p:nvPicPr>
            <p:cNvPr id="50208" name="Picture 3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1472" y="1857364"/>
              <a:ext cx="5429288" cy="301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Прямоугольник 13"/>
            <p:cNvSpPr/>
            <p:nvPr/>
          </p:nvSpPr>
          <p:spPr>
            <a:xfrm>
              <a:off x="1676338" y="3086654"/>
              <a:ext cx="144000" cy="332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57534" y="3012998"/>
              <a:ext cx="4890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456444" y="4958846"/>
            <a:ext cx="573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«Реа</a:t>
            </a:r>
            <a:r>
              <a:rPr lang="ru-RU" i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ктивное сопротивление</a:t>
            </a:r>
            <a:r>
              <a:rPr lang="ru-RU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– нет выделения тепла</a:t>
            </a:r>
            <a:endParaRPr lang="ru-RU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 txBox="1">
            <a:spLocks/>
          </p:cNvSpPr>
          <p:nvPr/>
        </p:nvSpPr>
        <p:spPr bwMode="auto">
          <a:xfrm>
            <a:off x="642910" y="214290"/>
            <a:ext cx="7786742" cy="500066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3.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Резонансные явления в цепях переменного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тока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21862" y="805100"/>
            <a:ext cx="4386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3.1. Последовательный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RLC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-контур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Группа 48"/>
          <p:cNvGrpSpPr/>
          <p:nvPr/>
        </p:nvGrpSpPr>
        <p:grpSpPr>
          <a:xfrm>
            <a:off x="3781448" y="1285860"/>
            <a:ext cx="4862518" cy="3297239"/>
            <a:chOff x="468313" y="1341438"/>
            <a:chExt cx="8108950" cy="5170487"/>
          </a:xfrm>
        </p:grpSpPr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4140200" y="1341438"/>
              <a:ext cx="48101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476375" y="1341438"/>
              <a:ext cx="41116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6659563" y="1398588"/>
              <a:ext cx="5349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ru-RU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348038" y="5876925"/>
              <a:ext cx="236213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</a:rPr>
                <a:t>~</a:t>
              </a:r>
              <a:r>
                <a:rPr lang="en-US" i="1" dirty="0">
                  <a:solidFill>
                    <a:schemeClr val="bg1"/>
                  </a:solidFill>
                  <a:latin typeface="Book Antiqua" pitchFamily="18" charset="0"/>
                </a:rPr>
                <a:t>U</a:t>
              </a:r>
              <a:r>
                <a:rPr lang="en-US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</a:rPr>
                <a:t>cos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" name="Arc 8"/>
            <p:cNvSpPr>
              <a:spLocks/>
            </p:cNvSpPr>
            <p:nvPr/>
          </p:nvSpPr>
          <p:spPr bwMode="auto">
            <a:xfrm rot="5400000">
              <a:off x="1012825" y="1925638"/>
              <a:ext cx="355600" cy="482600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>
              <a:off x="8577263" y="2344738"/>
              <a:ext cx="0" cy="3222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V="1">
              <a:off x="5086350" y="2349500"/>
              <a:ext cx="1606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679825" y="2146300"/>
              <a:ext cx="1360488" cy="355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7061200" y="2349500"/>
              <a:ext cx="15160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4694238" y="5403850"/>
              <a:ext cx="293687" cy="2714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3438525" y="5432425"/>
              <a:ext cx="293688" cy="2714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1" name="Arc 15"/>
            <p:cNvSpPr>
              <a:spLocks/>
            </p:cNvSpPr>
            <p:nvPr/>
          </p:nvSpPr>
          <p:spPr bwMode="auto">
            <a:xfrm rot="5400000">
              <a:off x="1494632" y="1926431"/>
              <a:ext cx="355600" cy="481013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2" name="Arc 16"/>
            <p:cNvSpPr>
              <a:spLocks/>
            </p:cNvSpPr>
            <p:nvPr/>
          </p:nvSpPr>
          <p:spPr bwMode="auto">
            <a:xfrm rot="5400000">
              <a:off x="1976438" y="1925638"/>
              <a:ext cx="355600" cy="482600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2395538" y="2344738"/>
              <a:ext cx="1250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4965700" y="5567363"/>
              <a:ext cx="3611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 flipH="1">
              <a:off x="468313" y="5567363"/>
              <a:ext cx="29702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flipV="1">
              <a:off x="468313" y="2344738"/>
              <a:ext cx="0" cy="3222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468313" y="2344738"/>
              <a:ext cx="4810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flipH="1">
              <a:off x="3336925" y="5322888"/>
              <a:ext cx="498475" cy="4953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 flipH="1">
              <a:off x="4591050" y="5322888"/>
              <a:ext cx="498475" cy="4953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6692900" y="1989138"/>
              <a:ext cx="0" cy="790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7061200" y="1989138"/>
              <a:ext cx="0" cy="790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468313" y="4092575"/>
              <a:ext cx="81089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949325" y="4092575"/>
              <a:ext cx="20828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 flipV="1">
              <a:off x="3032125" y="4092575"/>
              <a:ext cx="28241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5856288" y="4092575"/>
              <a:ext cx="23812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3587928" y="3467811"/>
              <a:ext cx="2200276" cy="620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 smtClean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R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= I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0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6013452" y="3429000"/>
              <a:ext cx="2495726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 smtClean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= I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0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9" name="Text Box 33"/>
            <p:cNvSpPr txBox="1">
              <a:spLocks noChangeArrowheads="1"/>
            </p:cNvSpPr>
            <p:nvPr/>
          </p:nvSpPr>
          <p:spPr bwMode="auto">
            <a:xfrm>
              <a:off x="875840" y="3440064"/>
              <a:ext cx="2185041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 smtClean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= I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" name="Line 34"/>
            <p:cNvSpPr>
              <a:spLocks noChangeShapeType="1"/>
            </p:cNvSpPr>
            <p:nvPr/>
          </p:nvSpPr>
          <p:spPr bwMode="auto">
            <a:xfrm>
              <a:off x="3032125" y="2344738"/>
              <a:ext cx="0" cy="1747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>
              <a:off x="5856288" y="2359025"/>
              <a:ext cx="0" cy="1749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1258888" y="3141663"/>
              <a:ext cx="66706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3" name="Text Box 37"/>
            <p:cNvSpPr txBox="1">
              <a:spLocks noChangeArrowheads="1"/>
            </p:cNvSpPr>
            <p:nvPr/>
          </p:nvSpPr>
          <p:spPr bwMode="auto">
            <a:xfrm>
              <a:off x="7518399" y="2364449"/>
              <a:ext cx="598166" cy="64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3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571472" y="1291146"/>
            <a:ext cx="3143272" cy="2995110"/>
            <a:chOff x="-5723" y="3628"/>
            <a:chExt cx="4050" cy="4064"/>
          </a:xfrm>
        </p:grpSpPr>
        <p:sp>
          <p:nvSpPr>
            <p:cNvPr id="2" name="AutoShape 10"/>
            <p:cNvSpPr>
              <a:spLocks noChangeAspect="1" noChangeArrowheads="1"/>
            </p:cNvSpPr>
            <p:nvPr/>
          </p:nvSpPr>
          <p:spPr bwMode="auto">
            <a:xfrm>
              <a:off x="-5723" y="3642"/>
              <a:ext cx="3780" cy="40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-5723" y="7064"/>
              <a:ext cx="405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Контур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RLC</a:t>
              </a:r>
              <a:r>
                <a:rPr kumimoji="0" lang="en-US" sz="12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”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 генератором  ЭДС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-5183" y="3628"/>
              <a:ext cx="2520" cy="3344"/>
              <a:chOff x="-5723" y="3628"/>
              <a:chExt cx="2520" cy="3344"/>
            </a:xfrm>
          </p:grpSpPr>
          <p:sp>
            <p:nvSpPr>
              <p:cNvPr id="51213" name="Text Box 13"/>
              <p:cNvSpPr txBox="1">
                <a:spLocks noChangeArrowheads="1"/>
              </p:cNvSpPr>
              <p:nvPr/>
            </p:nvSpPr>
            <p:spPr bwMode="auto">
              <a:xfrm>
                <a:off x="-4675" y="3628"/>
                <a:ext cx="537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14" name="Text Box 14"/>
              <p:cNvSpPr txBox="1">
                <a:spLocks noChangeArrowheads="1"/>
              </p:cNvSpPr>
              <p:nvPr/>
            </p:nvSpPr>
            <p:spPr bwMode="auto">
              <a:xfrm>
                <a:off x="-5723" y="5129"/>
                <a:ext cx="537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15" name="Text Box 15"/>
              <p:cNvSpPr txBox="1">
                <a:spLocks noChangeArrowheads="1"/>
              </p:cNvSpPr>
              <p:nvPr/>
            </p:nvSpPr>
            <p:spPr bwMode="auto">
              <a:xfrm>
                <a:off x="-3923" y="4724"/>
                <a:ext cx="54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-4283" y="4769"/>
                <a:ext cx="554" cy="1174"/>
                <a:chOff x="4221" y="4194"/>
                <a:chExt cx="554" cy="1174"/>
              </a:xfrm>
            </p:grpSpPr>
            <p:sp>
              <p:nvSpPr>
                <p:cNvPr id="512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21" y="4194"/>
                  <a:ext cx="554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3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2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35" y="4828"/>
                  <a:ext cx="3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3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–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-5239" y="4824"/>
                <a:ext cx="206" cy="967"/>
                <a:chOff x="3163" y="5220"/>
                <a:chExt cx="145" cy="612"/>
              </a:xfrm>
            </p:grpSpPr>
            <p:sp>
              <p:nvSpPr>
                <p:cNvPr id="51220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221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222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223" name="Line 23"/>
              <p:cNvSpPr>
                <a:spLocks noChangeShapeType="1"/>
              </p:cNvSpPr>
              <p:nvPr/>
            </p:nvSpPr>
            <p:spPr bwMode="auto">
              <a:xfrm rot="5400000" flipH="1">
                <a:off x="-5361" y="4502"/>
                <a:ext cx="6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4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-4470" y="3605"/>
                <a:ext cx="2" cy="1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5" name="Line 25"/>
              <p:cNvSpPr>
                <a:spLocks noChangeShapeType="1"/>
              </p:cNvSpPr>
              <p:nvPr/>
            </p:nvSpPr>
            <p:spPr bwMode="auto">
              <a:xfrm rot="5400000" flipH="1">
                <a:off x="-4403" y="4699"/>
                <a:ext cx="10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6" name="Line 26"/>
              <p:cNvSpPr>
                <a:spLocks noChangeShapeType="1"/>
              </p:cNvSpPr>
              <p:nvPr/>
            </p:nvSpPr>
            <p:spPr bwMode="auto">
              <a:xfrm rot="5400000" flipH="1">
                <a:off x="-3892" y="5225"/>
                <a:ext cx="1" cy="457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7" name="Line 27"/>
              <p:cNvSpPr>
                <a:spLocks noChangeShapeType="1"/>
              </p:cNvSpPr>
              <p:nvPr/>
            </p:nvSpPr>
            <p:spPr bwMode="auto">
              <a:xfrm rot="5400000" flipH="1">
                <a:off x="-3892" y="4978"/>
                <a:ext cx="2" cy="457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8" name="Line 28"/>
              <p:cNvSpPr>
                <a:spLocks noChangeShapeType="1"/>
              </p:cNvSpPr>
              <p:nvPr/>
            </p:nvSpPr>
            <p:spPr bwMode="auto">
              <a:xfrm rot="5400000" flipH="1">
                <a:off x="-4403" y="5953"/>
                <a:ext cx="101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29" name="Arc 29"/>
              <p:cNvSpPr>
                <a:spLocks/>
              </p:cNvSpPr>
              <p:nvPr/>
            </p:nvSpPr>
            <p:spPr bwMode="auto">
              <a:xfrm>
                <a:off x="-4804" y="4454"/>
                <a:ext cx="512" cy="17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2605 w 43200"/>
                  <a:gd name="T1" fmla="*/ 16566 h 43200"/>
                  <a:gd name="T2" fmla="*/ 37447 w 43200"/>
                  <a:gd name="T3" fmla="*/ 6923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42605" y="16565"/>
                    </a:moveTo>
                    <a:cubicBezTo>
                      <a:pt x="43000" y="18214"/>
                      <a:pt x="43200" y="1990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</a:path>
                  <a:path w="43200" h="43200" stroke="0" extrusionOk="0">
                    <a:moveTo>
                      <a:pt x="42605" y="16565"/>
                    </a:moveTo>
                    <a:cubicBezTo>
                      <a:pt x="43000" y="18214"/>
                      <a:pt x="43200" y="1990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30" name="Line 30"/>
              <p:cNvSpPr>
                <a:spLocks noChangeShapeType="1"/>
              </p:cNvSpPr>
              <p:nvPr/>
            </p:nvSpPr>
            <p:spPr bwMode="auto">
              <a:xfrm rot="5400000" flipH="1">
                <a:off x="-5383" y="6125"/>
                <a:ext cx="6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/>
            </p:nvSpPr>
            <p:spPr bwMode="auto">
              <a:xfrm flipH="1">
                <a:off x="-4779" y="4109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32" name="Line 32"/>
              <p:cNvSpPr>
                <a:spLocks noChangeShapeType="1"/>
              </p:cNvSpPr>
              <p:nvPr/>
            </p:nvSpPr>
            <p:spPr bwMode="auto">
              <a:xfrm>
                <a:off x="-5057" y="6459"/>
                <a:ext cx="36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33" name="Line 33"/>
              <p:cNvSpPr>
                <a:spLocks noChangeShapeType="1"/>
              </p:cNvSpPr>
              <p:nvPr/>
            </p:nvSpPr>
            <p:spPr bwMode="auto">
              <a:xfrm>
                <a:off x="-4247" y="6458"/>
                <a:ext cx="36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234" name="Text Box 34"/>
              <p:cNvSpPr txBox="1">
                <a:spLocks noChangeArrowheads="1"/>
              </p:cNvSpPr>
              <p:nvPr/>
            </p:nvSpPr>
            <p:spPr bwMode="auto">
              <a:xfrm>
                <a:off x="-4838" y="6254"/>
                <a:ext cx="54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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35" name="Text Box 35"/>
              <p:cNvSpPr txBox="1">
                <a:spLocks noChangeArrowheads="1"/>
              </p:cNvSpPr>
              <p:nvPr/>
            </p:nvSpPr>
            <p:spPr bwMode="auto">
              <a:xfrm>
                <a:off x="-4474" y="6254"/>
                <a:ext cx="54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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36" name="Text Box 36"/>
              <p:cNvSpPr txBox="1">
                <a:spLocks noChangeArrowheads="1"/>
              </p:cNvSpPr>
              <p:nvPr/>
            </p:nvSpPr>
            <p:spPr bwMode="auto">
              <a:xfrm>
                <a:off x="-5282" y="6432"/>
                <a:ext cx="207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  <a:cs typeface="Arial" pitchFamily="34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571472" y="4357694"/>
            <a:ext cx="8429684" cy="2000265"/>
            <a:chOff x="571472" y="4357694"/>
            <a:chExt cx="8429684" cy="2000265"/>
          </a:xfrm>
        </p:grpSpPr>
        <p:graphicFrame>
          <p:nvGraphicFramePr>
            <p:cNvPr id="51237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571472" y="4357694"/>
            <a:ext cx="2804321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90" name="Формула" r:id="rId4" imgW="1954951" imgH="444307" progId="Equation.3">
                    <p:embed/>
                  </p:oleObj>
                </mc:Choice>
                <mc:Fallback>
                  <p:oleObj name="Формула" r:id="rId4" imgW="195495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4357694"/>
                          <a:ext cx="2804321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Rectangle 37"/>
            <p:cNvSpPr>
              <a:spLocks noChangeArrowheads="1"/>
            </p:cNvSpPr>
            <p:nvPr/>
          </p:nvSpPr>
          <p:spPr bwMode="auto">
            <a:xfrm>
              <a:off x="3286117" y="5214950"/>
              <a:ext cx="371477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630238" algn="l"/>
                </a:tabLst>
              </a:pPr>
              <a:r>
                <a:rPr lang="en-US" sz="2000" b="1" i="1" dirty="0" smtClean="0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… 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и дальше</a:t>
              </a:r>
              <a:r>
                <a:rPr lang="ru-RU" sz="20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“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§ 1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 …</a:t>
              </a:r>
              <a:endParaRPr lang="ru-RU" sz="20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lvl="0" algn="just" eaLnBrk="0" hangingPunct="0">
                <a:buFont typeface="Symbol" pitchFamily="18" charset="2"/>
                <a:buChar char="§"/>
                <a:tabLst>
                  <a:tab pos="630238" algn="l"/>
                </a:tabLst>
              </a:pP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lvl="0" algn="just" eaLnBrk="0" hangingPunct="0">
                <a:tabLst>
                  <a:tab pos="630238" algn="l"/>
                </a:tabLst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= …</a:t>
              </a:r>
              <a:r>
                <a:rPr kumimoji="0" lang="ru-RU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;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cs typeface="Times New Roman" pitchFamily="18" charset="0"/>
                </a:rPr>
                <a:t>      I</a:t>
              </a: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cs typeface="Times New Roman" pitchFamily="18" charset="0"/>
                </a:rPr>
                <a:t>(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cs typeface="Times New Roman" pitchFamily="18" charset="0"/>
                </a:rPr>
                <a:t>t</a:t>
              </a: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nstantia" pitchFamily="18" charset="0"/>
                  <a:cs typeface="Times New Roman" pitchFamily="18" charset="0"/>
                </a:rPr>
                <a:t> = dq/dt = …</a:t>
              </a:r>
              <a:endPara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06" name="Выгнутая влево стрелка 105"/>
            <p:cNvSpPr/>
            <p:nvPr/>
          </p:nvSpPr>
          <p:spPr>
            <a:xfrm rot="17520926">
              <a:off x="2315151" y="4958428"/>
              <a:ext cx="304937" cy="1501451"/>
            </a:xfrm>
            <a:prstGeom prst="curvedRightArrow">
              <a:avLst>
                <a:gd name="adj1" fmla="val 25000"/>
                <a:gd name="adj2" fmla="val 79851"/>
                <a:gd name="adj3" fmla="val 440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6429388" y="5214950"/>
              <a:ext cx="2571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630238" algn="l"/>
                </a:tabLst>
              </a:pP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… </a:t>
              </a:r>
              <a:r>
                <a:rPr lang="ru-RU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вместо этого</a:t>
              </a:r>
              <a:r>
                <a:rPr lang="en-US" sz="2000" b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…</a:t>
              </a:r>
              <a:endPara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</a:endParaRPr>
            </a:p>
          </p:txBody>
        </p:sp>
        <p:sp>
          <p:nvSpPr>
            <p:cNvPr id="108" name="Штриховая стрелка вправо 107"/>
            <p:cNvSpPr/>
            <p:nvPr/>
          </p:nvSpPr>
          <p:spPr>
            <a:xfrm rot="5400000">
              <a:off x="7483098" y="5804314"/>
              <a:ext cx="642942" cy="46434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787084" y="8345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6425" y="3212976"/>
            <a:ext cx="3078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U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sym typeface="Symbol" panose="05050102010706020507" pitchFamily="18" charset="2"/>
              </a:rPr>
              <a:t>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U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+ </a:t>
            </a:r>
            <a:r>
              <a:rPr lang="en-US" sz="2400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U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+ </a:t>
            </a:r>
            <a:r>
              <a:rPr lang="en-US" sz="2400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U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ru-RU" sz="2400" dirty="0"/>
          </a:p>
        </p:txBody>
      </p: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7686964" y="3129270"/>
            <a:ext cx="568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630238" algn="l"/>
              </a:tabLst>
            </a:pPr>
            <a:r>
              <a:rPr kumimoji="0" lang="en-US" sz="3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</a:rPr>
              <a:t>!!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28596" y="285728"/>
            <a:ext cx="2421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Векторная диаграмма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097"/>
          <p:cNvGrpSpPr>
            <a:grpSpLocks noChangeAspect="1"/>
          </p:cNvGrpSpPr>
          <p:nvPr/>
        </p:nvGrpSpPr>
        <p:grpSpPr bwMode="auto">
          <a:xfrm>
            <a:off x="922338" y="714356"/>
            <a:ext cx="5149850" cy="3527425"/>
            <a:chOff x="321" y="3181"/>
            <a:chExt cx="8110" cy="5557"/>
          </a:xfrm>
        </p:grpSpPr>
        <p:sp>
          <p:nvSpPr>
            <p:cNvPr id="54346" name="AutoShape 1098"/>
            <p:cNvSpPr>
              <a:spLocks noChangeAspect="1" noChangeArrowheads="1"/>
            </p:cNvSpPr>
            <p:nvPr/>
          </p:nvSpPr>
          <p:spPr bwMode="auto">
            <a:xfrm>
              <a:off x="321" y="3181"/>
              <a:ext cx="8110" cy="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347" name="Text Box 1099"/>
            <p:cNvSpPr txBox="1">
              <a:spLocks noChangeArrowheads="1"/>
            </p:cNvSpPr>
            <p:nvPr/>
          </p:nvSpPr>
          <p:spPr bwMode="auto">
            <a:xfrm>
              <a:off x="2440" y="8041"/>
              <a:ext cx="468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Векторная диаграмма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RLC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-контура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”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48" name="Text Box 1100"/>
            <p:cNvSpPr txBox="1">
              <a:spLocks noChangeArrowheads="1"/>
            </p:cNvSpPr>
            <p:nvPr/>
          </p:nvSpPr>
          <p:spPr bwMode="auto">
            <a:xfrm>
              <a:off x="5632" y="7195"/>
              <a:ext cx="14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ru-RU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= 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349" name="Text Box 1101"/>
            <p:cNvSpPr txBox="1">
              <a:spLocks noChangeArrowheads="1"/>
            </p:cNvSpPr>
            <p:nvPr/>
          </p:nvSpPr>
          <p:spPr bwMode="auto">
            <a:xfrm>
              <a:off x="4924" y="6901"/>
              <a:ext cx="5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50" name="Text Box 1102"/>
            <p:cNvSpPr txBox="1">
              <a:spLocks noChangeArrowheads="1"/>
            </p:cNvSpPr>
            <p:nvPr/>
          </p:nvSpPr>
          <p:spPr bwMode="auto">
            <a:xfrm>
              <a:off x="417" y="5125"/>
              <a:ext cx="148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–</a:t>
              </a: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51" name="Text Box 1103"/>
            <p:cNvSpPr txBox="1">
              <a:spLocks noChangeArrowheads="1"/>
            </p:cNvSpPr>
            <p:nvPr/>
          </p:nvSpPr>
          <p:spPr bwMode="auto">
            <a:xfrm>
              <a:off x="321" y="3383"/>
              <a:ext cx="16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=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I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52" name="Text Box 1104"/>
            <p:cNvSpPr txBox="1">
              <a:spLocks noChangeArrowheads="1"/>
            </p:cNvSpPr>
            <p:nvPr/>
          </p:nvSpPr>
          <p:spPr bwMode="auto">
            <a:xfrm>
              <a:off x="4069" y="5029"/>
              <a:ext cx="77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ru-RU" sz="16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53" name="Text Box 1105"/>
            <p:cNvSpPr txBox="1">
              <a:spLocks noChangeArrowheads="1"/>
            </p:cNvSpPr>
            <p:nvPr/>
          </p:nvSpPr>
          <p:spPr bwMode="auto">
            <a:xfrm>
              <a:off x="3543" y="6061"/>
              <a:ext cx="72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106"/>
            <p:cNvGrpSpPr>
              <a:grpSpLocks/>
            </p:cNvGrpSpPr>
            <p:nvPr/>
          </p:nvGrpSpPr>
          <p:grpSpPr bwMode="auto">
            <a:xfrm>
              <a:off x="2283" y="3541"/>
              <a:ext cx="5377" cy="4320"/>
              <a:chOff x="1732" y="4896"/>
              <a:chExt cx="2881" cy="2738"/>
            </a:xfrm>
          </p:grpSpPr>
          <p:sp>
            <p:nvSpPr>
              <p:cNvPr id="54355" name="Line 1107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2881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56" name="Line 1108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18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57" name="Line 1109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0" cy="72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58" name="Line 1110"/>
              <p:cNvSpPr>
                <a:spLocks noChangeShapeType="1"/>
              </p:cNvSpPr>
              <p:nvPr/>
            </p:nvSpPr>
            <p:spPr bwMode="auto">
              <a:xfrm>
                <a:off x="1732" y="5616"/>
                <a:ext cx="288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59" name="Line 1111"/>
              <p:cNvSpPr>
                <a:spLocks noChangeShapeType="1"/>
              </p:cNvSpPr>
              <p:nvPr/>
            </p:nvSpPr>
            <p:spPr bwMode="auto">
              <a:xfrm>
                <a:off x="4613" y="5616"/>
                <a:ext cx="0" cy="12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60" name="Line 1112"/>
              <p:cNvSpPr>
                <a:spLocks noChangeShapeType="1"/>
              </p:cNvSpPr>
              <p:nvPr/>
            </p:nvSpPr>
            <p:spPr bwMode="auto">
              <a:xfrm flipV="1">
                <a:off x="1732" y="5616"/>
                <a:ext cx="2881" cy="129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61" name="Arc 1113"/>
              <p:cNvSpPr>
                <a:spLocks/>
              </p:cNvSpPr>
              <p:nvPr/>
            </p:nvSpPr>
            <p:spPr bwMode="auto">
              <a:xfrm flipV="1">
                <a:off x="2296" y="6651"/>
                <a:ext cx="144" cy="242"/>
              </a:xfrm>
              <a:custGeom>
                <a:avLst/>
                <a:gdLst>
                  <a:gd name="G0" fmla="+- 0 0 0"/>
                  <a:gd name="G1" fmla="+- 46 0 0"/>
                  <a:gd name="G2" fmla="+- 21600 0 0"/>
                  <a:gd name="T0" fmla="*/ 21600 w 21600"/>
                  <a:gd name="T1" fmla="*/ 0 h 19147"/>
                  <a:gd name="T2" fmla="*/ 10085 w 21600"/>
                  <a:gd name="T3" fmla="*/ 19147 h 19147"/>
                  <a:gd name="T4" fmla="*/ 0 w 21600"/>
                  <a:gd name="T5" fmla="*/ 46 h 19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147" fill="none" extrusionOk="0">
                    <a:moveTo>
                      <a:pt x="21599" y="0"/>
                    </a:moveTo>
                    <a:cubicBezTo>
                      <a:pt x="21599" y="15"/>
                      <a:pt x="21600" y="30"/>
                      <a:pt x="21600" y="46"/>
                    </a:cubicBezTo>
                    <a:cubicBezTo>
                      <a:pt x="21600" y="8055"/>
                      <a:pt x="17167" y="15407"/>
                      <a:pt x="10085" y="19147"/>
                    </a:cubicBezTo>
                  </a:path>
                  <a:path w="21600" h="19147" stroke="0" extrusionOk="0">
                    <a:moveTo>
                      <a:pt x="21599" y="0"/>
                    </a:moveTo>
                    <a:cubicBezTo>
                      <a:pt x="21599" y="15"/>
                      <a:pt x="21600" y="30"/>
                      <a:pt x="21600" y="46"/>
                    </a:cubicBezTo>
                    <a:cubicBezTo>
                      <a:pt x="21600" y="8055"/>
                      <a:pt x="17167" y="15407"/>
                      <a:pt x="10085" y="19147"/>
                    </a:cubicBezTo>
                    <a:lnTo>
                      <a:pt x="0" y="46"/>
                    </a:lnTo>
                    <a:close/>
                  </a:path>
                </a:pathLst>
              </a:cu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62" name="Line 1114"/>
              <p:cNvSpPr>
                <a:spLocks noChangeShapeType="1"/>
              </p:cNvSpPr>
              <p:nvPr/>
            </p:nvSpPr>
            <p:spPr bwMode="auto">
              <a:xfrm flipV="1">
                <a:off x="1732" y="4896"/>
                <a:ext cx="1" cy="201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363" name="Line 1115"/>
              <p:cNvSpPr>
                <a:spLocks noChangeShapeType="1"/>
              </p:cNvSpPr>
              <p:nvPr/>
            </p:nvSpPr>
            <p:spPr bwMode="auto">
              <a:xfrm flipV="1">
                <a:off x="1732" y="5593"/>
                <a:ext cx="1" cy="1297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364" name="Freeform 1116"/>
            <p:cNvSpPr>
              <a:spLocks/>
            </p:cNvSpPr>
            <p:nvPr/>
          </p:nvSpPr>
          <p:spPr bwMode="auto">
            <a:xfrm rot="4930082">
              <a:off x="1626" y="5521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365" name="Freeform 1117"/>
            <p:cNvSpPr>
              <a:spLocks/>
            </p:cNvSpPr>
            <p:nvPr/>
          </p:nvSpPr>
          <p:spPr bwMode="auto">
            <a:xfrm rot="4930082">
              <a:off x="1635" y="3757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366" name="Text Box 1118"/>
            <p:cNvSpPr txBox="1">
              <a:spLocks noChangeArrowheads="1"/>
            </p:cNvSpPr>
            <p:nvPr/>
          </p:nvSpPr>
          <p:spPr bwMode="auto">
            <a:xfrm>
              <a:off x="1684" y="318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67" name="Text Box 1119"/>
            <p:cNvSpPr txBox="1">
              <a:spLocks noChangeArrowheads="1"/>
            </p:cNvSpPr>
            <p:nvPr/>
          </p:nvSpPr>
          <p:spPr bwMode="auto">
            <a:xfrm>
              <a:off x="1584" y="750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68" name="Freeform 1120"/>
            <p:cNvSpPr>
              <a:spLocks/>
            </p:cNvSpPr>
            <p:nvPr/>
          </p:nvSpPr>
          <p:spPr bwMode="auto">
            <a:xfrm rot="20139568" flipV="1">
              <a:off x="1599" y="6961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369" name="Text Box 1121"/>
            <p:cNvSpPr txBox="1">
              <a:spLocks noChangeArrowheads="1"/>
            </p:cNvSpPr>
            <p:nvPr/>
          </p:nvSpPr>
          <p:spPr bwMode="auto">
            <a:xfrm>
              <a:off x="447" y="6682"/>
              <a:ext cx="180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=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I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/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70" name="Freeform 1122"/>
            <p:cNvSpPr>
              <a:spLocks/>
            </p:cNvSpPr>
            <p:nvPr/>
          </p:nvSpPr>
          <p:spPr bwMode="auto">
            <a:xfrm rot="568455">
              <a:off x="6423" y="6745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371" name="Text Box 1123"/>
            <p:cNvSpPr txBox="1">
              <a:spLocks noChangeArrowheads="1"/>
            </p:cNvSpPr>
            <p:nvPr/>
          </p:nvSpPr>
          <p:spPr bwMode="auto">
            <a:xfrm>
              <a:off x="7408" y="6865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72" name="Text Box 1124"/>
            <p:cNvSpPr txBox="1">
              <a:spLocks noChangeArrowheads="1"/>
            </p:cNvSpPr>
            <p:nvPr/>
          </p:nvSpPr>
          <p:spPr bwMode="auto">
            <a:xfrm>
              <a:off x="7660" y="426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endPara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73" name="Freeform 1125"/>
            <p:cNvSpPr>
              <a:spLocks/>
            </p:cNvSpPr>
            <p:nvPr/>
          </p:nvSpPr>
          <p:spPr bwMode="auto">
            <a:xfrm rot="19049611" flipV="1">
              <a:off x="4780" y="5161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4375" name="Rectangle 1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4374" name="Object 1126"/>
          <p:cNvGraphicFramePr>
            <a:graphicFrameLocks noChangeAspect="1"/>
          </p:cNvGraphicFramePr>
          <p:nvPr/>
        </p:nvGraphicFramePr>
        <p:xfrm>
          <a:off x="6251084" y="1500174"/>
          <a:ext cx="2535758" cy="79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0" name="Формула" r:id="rId4" imgW="1498320" imgH="469800" progId="Equation.3">
                  <p:embed/>
                </p:oleObj>
              </mc:Choice>
              <mc:Fallback>
                <p:oleObj name="Формула" r:id="rId4" imgW="14983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084" y="1500174"/>
                        <a:ext cx="2535758" cy="793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7" name="Rectangle 1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4376" name="Object 1128"/>
          <p:cNvGraphicFramePr>
            <a:graphicFrameLocks noChangeAspect="1"/>
          </p:cNvGraphicFramePr>
          <p:nvPr/>
        </p:nvGraphicFramePr>
        <p:xfrm>
          <a:off x="6195278" y="3571876"/>
          <a:ext cx="2277409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1" name="Формула" r:id="rId6" imgW="1803400" imgH="787400" progId="Equation.3">
                  <p:embed/>
                </p:oleObj>
              </mc:Choice>
              <mc:Fallback>
                <p:oleObj name="Формула" r:id="rId6" imgW="1803400" imgH="787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78" y="3571876"/>
                        <a:ext cx="2277409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" name="Штриховая стрелка вправо 1198"/>
          <p:cNvSpPr/>
          <p:nvPr/>
        </p:nvSpPr>
        <p:spPr>
          <a:xfrm rot="5400000">
            <a:off x="4125512" y="375025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0" name="Штриховая стрелка вправо 1199"/>
          <p:cNvSpPr/>
          <p:nvPr/>
        </p:nvSpPr>
        <p:spPr>
          <a:xfrm rot="5400000">
            <a:off x="7340222" y="2672110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1" name="AutoShape 14"/>
          <p:cNvSpPr>
            <a:spLocks noChangeArrowheads="1"/>
          </p:cNvSpPr>
          <p:nvPr/>
        </p:nvSpPr>
        <p:spPr bwMode="auto">
          <a:xfrm>
            <a:off x="5786446" y="3357562"/>
            <a:ext cx="3214678" cy="1643074"/>
          </a:xfrm>
          <a:prstGeom prst="cloudCallout">
            <a:avLst>
              <a:gd name="adj1" fmla="val -87690"/>
              <a:gd name="adj2" fmla="val -117375"/>
            </a:avLst>
          </a:prstGeom>
          <a:solidFill>
            <a:srgbClr val="CCFFFF">
              <a:alpha val="27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79" name="Rectangle 1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4378" name="Object 1130"/>
          <p:cNvGraphicFramePr>
            <a:graphicFrameLocks noChangeAspect="1"/>
          </p:cNvGraphicFramePr>
          <p:nvPr/>
        </p:nvGraphicFramePr>
        <p:xfrm>
          <a:off x="571472" y="5519276"/>
          <a:ext cx="2208908" cy="69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2" name="Формула" r:id="rId8" imgW="1905000" imgH="596900" progId="Equation.3">
                  <p:embed/>
                </p:oleObj>
              </mc:Choice>
              <mc:Fallback>
                <p:oleObj name="Формула" r:id="rId8" imgW="1905000" imgH="596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519276"/>
                        <a:ext cx="2208908" cy="695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4" name="Овал 1203"/>
          <p:cNvSpPr/>
          <p:nvPr/>
        </p:nvSpPr>
        <p:spPr>
          <a:xfrm>
            <a:off x="214282" y="5357826"/>
            <a:ext cx="3000396" cy="1071570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5" name="Rectangle 37"/>
          <p:cNvSpPr>
            <a:spLocks noChangeArrowheads="1"/>
          </p:cNvSpPr>
          <p:nvPr/>
        </p:nvSpPr>
        <p:spPr bwMode="auto">
          <a:xfrm>
            <a:off x="3357554" y="4714884"/>
            <a:ext cx="3714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§"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Замечания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1)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Частный случай !</a:t>
            </a:r>
            <a:endParaRPr lang="en-US" sz="2000" b="1" i="1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en-US" sz="2000" b="1" i="1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2)  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Резонанс напряжений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”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sp>
        <p:nvSpPr>
          <p:cNvPr id="1206" name="Прямоугольник 1205"/>
          <p:cNvSpPr/>
          <p:nvPr/>
        </p:nvSpPr>
        <p:spPr>
          <a:xfrm>
            <a:off x="6852608" y="573973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?? </a:t>
            </a:r>
            <a:endParaRPr lang="ru-RU" sz="3600" b="1" dirty="0">
              <a:solidFill>
                <a:srgbClr val="00B0F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4381" name="Rectangle 1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4380" name="Object 1132"/>
          <p:cNvGraphicFramePr>
            <a:graphicFrameLocks noChangeAspect="1"/>
          </p:cNvGraphicFramePr>
          <p:nvPr/>
        </p:nvGraphicFramePr>
        <p:xfrm>
          <a:off x="428596" y="4214818"/>
          <a:ext cx="170235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3" name="Формула" r:id="rId10" imgW="1333500" imgH="444500" progId="Equation.3">
                  <p:embed/>
                </p:oleObj>
              </mc:Choice>
              <mc:Fallback>
                <p:oleObj name="Формула" r:id="rId10" imgW="13335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14818"/>
                        <a:ext cx="170235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" name="AutoShape 14"/>
          <p:cNvSpPr>
            <a:spLocks noChangeArrowheads="1"/>
          </p:cNvSpPr>
          <p:nvPr/>
        </p:nvSpPr>
        <p:spPr bwMode="auto">
          <a:xfrm>
            <a:off x="142844" y="4000504"/>
            <a:ext cx="2643206" cy="1143008"/>
          </a:xfrm>
          <a:prstGeom prst="cloudCallout">
            <a:avLst>
              <a:gd name="adj1" fmla="val 50647"/>
              <a:gd name="adj2" fmla="val -149243"/>
            </a:avLst>
          </a:prstGeom>
          <a:solidFill>
            <a:srgbClr val="CCFFFF">
              <a:alpha val="27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142976" y="5072074"/>
            <a:ext cx="600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 Понятие о резонансе в параллельном контуре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" name="Text Box 20"/>
          <p:cNvSpPr txBox="1">
            <a:spLocks noChangeArrowheads="1"/>
          </p:cNvSpPr>
          <p:nvPr/>
        </p:nvSpPr>
        <p:spPr bwMode="auto">
          <a:xfrm>
            <a:off x="928662" y="642917"/>
            <a:ext cx="70723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Arial" pitchFamily="34" charset="0"/>
              </a:rPr>
              <a:t>Амплитудно-частотная и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фазо-частотная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Arial" pitchFamily="34" charset="0"/>
              </a:rPr>
              <a:t>  зависимости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при резонансе в последовательном контуре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2" name="Группа 1149"/>
          <p:cNvGrpSpPr/>
          <p:nvPr/>
        </p:nvGrpSpPr>
        <p:grpSpPr>
          <a:xfrm>
            <a:off x="571472" y="1568781"/>
            <a:ext cx="4000528" cy="2857520"/>
            <a:chOff x="1821866" y="1374685"/>
            <a:chExt cx="3888028" cy="2751228"/>
          </a:xfrm>
        </p:grpSpPr>
        <p:pic>
          <p:nvPicPr>
            <p:cNvPr id="522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5" y="1374685"/>
              <a:ext cx="3830657" cy="275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4" name="Прямоугольник 1143"/>
            <p:cNvSpPr/>
            <p:nvPr/>
          </p:nvSpPr>
          <p:spPr>
            <a:xfrm>
              <a:off x="1821866" y="1428777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5" name="Прямоугольник 1144"/>
            <p:cNvSpPr/>
            <p:nvPr/>
          </p:nvSpPr>
          <p:spPr>
            <a:xfrm>
              <a:off x="1857356" y="3448306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6" name="Прямоугольник 1145"/>
            <p:cNvSpPr/>
            <p:nvPr/>
          </p:nvSpPr>
          <p:spPr>
            <a:xfrm>
              <a:off x="5286380" y="3571876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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8" name="Прямая со стрелкой 1147"/>
            <p:cNvCxnSpPr/>
            <p:nvPr/>
          </p:nvCxnSpPr>
          <p:spPr>
            <a:xfrm>
              <a:off x="5445732" y="3500438"/>
              <a:ext cx="252800" cy="1588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5076394" y="1500173"/>
            <a:ext cx="3517426" cy="2928958"/>
            <a:chOff x="3258" y="12059"/>
            <a:chExt cx="3942" cy="3283"/>
          </a:xfrm>
          <a:solidFill>
            <a:schemeClr val="tx1"/>
          </a:solidFill>
        </p:grpSpPr>
        <p:sp>
          <p:nvSpPr>
            <p:cNvPr id="52235" name="AutoShape 11"/>
            <p:cNvSpPr>
              <a:spLocks noChangeAspect="1" noChangeArrowheads="1"/>
            </p:cNvSpPr>
            <p:nvPr/>
          </p:nvSpPr>
          <p:spPr bwMode="auto">
            <a:xfrm>
              <a:off x="3420" y="12059"/>
              <a:ext cx="3780" cy="32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417" y="12691"/>
              <a:ext cx="1348" cy="2006"/>
              <a:chOff x="5417" y="12691"/>
              <a:chExt cx="1348" cy="2006"/>
            </a:xfrm>
            <a:grpFill/>
          </p:grpSpPr>
          <p:sp>
            <p:nvSpPr>
              <p:cNvPr id="52237" name="Rectangle 13"/>
              <p:cNvSpPr>
                <a:spLocks noChangeArrowheads="1"/>
              </p:cNvSpPr>
              <p:nvPr/>
            </p:nvSpPr>
            <p:spPr bwMode="auto">
              <a:xfrm>
                <a:off x="5417" y="12691"/>
                <a:ext cx="1348" cy="2006"/>
              </a:xfrm>
              <a:prstGeom prst="rect">
                <a:avLst/>
              </a:prstGeom>
              <a:grpFill/>
              <a:ln w="127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 flipV="1">
                <a:off x="5746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 flipV="1">
                <a:off x="5746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 flipV="1">
                <a:off x="5746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1" name="Line 17"/>
              <p:cNvSpPr>
                <a:spLocks noChangeShapeType="1"/>
              </p:cNvSpPr>
              <p:nvPr/>
            </p:nvSpPr>
            <p:spPr bwMode="auto">
              <a:xfrm flipV="1">
                <a:off x="5746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2" name="Line 18"/>
              <p:cNvSpPr>
                <a:spLocks noChangeShapeType="1"/>
              </p:cNvSpPr>
              <p:nvPr/>
            </p:nvSpPr>
            <p:spPr bwMode="auto">
              <a:xfrm flipV="1">
                <a:off x="5746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 flipV="1">
                <a:off x="5746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V="1">
                <a:off x="5746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 flipV="1">
                <a:off x="5746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 flipV="1">
                <a:off x="5746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flipV="1">
                <a:off x="5746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5746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flipV="1">
                <a:off x="5746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 flipV="1">
                <a:off x="5746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 flipV="1">
                <a:off x="5746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 flipV="1">
                <a:off x="5746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 flipV="1">
                <a:off x="5746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5746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 flipV="1">
                <a:off x="5746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5746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 flipV="1">
                <a:off x="5746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 flipV="1">
                <a:off x="5746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59" name="Line 35"/>
              <p:cNvSpPr>
                <a:spLocks noChangeShapeType="1"/>
              </p:cNvSpPr>
              <p:nvPr/>
            </p:nvSpPr>
            <p:spPr bwMode="auto">
              <a:xfrm flipV="1">
                <a:off x="5746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0" name="Line 36"/>
              <p:cNvSpPr>
                <a:spLocks noChangeShapeType="1"/>
              </p:cNvSpPr>
              <p:nvPr/>
            </p:nvSpPr>
            <p:spPr bwMode="auto">
              <a:xfrm flipV="1">
                <a:off x="5746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 flipV="1">
                <a:off x="5746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 flipV="1">
                <a:off x="5746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 flipV="1">
                <a:off x="5746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 flipV="1">
                <a:off x="5746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 flipV="1">
                <a:off x="5746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6" name="Line 42"/>
              <p:cNvSpPr>
                <a:spLocks noChangeShapeType="1"/>
              </p:cNvSpPr>
              <p:nvPr/>
            </p:nvSpPr>
            <p:spPr bwMode="auto">
              <a:xfrm flipV="1">
                <a:off x="5746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7" name="Line 43"/>
              <p:cNvSpPr>
                <a:spLocks noChangeShapeType="1"/>
              </p:cNvSpPr>
              <p:nvPr/>
            </p:nvSpPr>
            <p:spPr bwMode="auto">
              <a:xfrm flipV="1">
                <a:off x="5746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8" name="Line 44"/>
              <p:cNvSpPr>
                <a:spLocks noChangeShapeType="1"/>
              </p:cNvSpPr>
              <p:nvPr/>
            </p:nvSpPr>
            <p:spPr bwMode="auto">
              <a:xfrm flipV="1">
                <a:off x="5746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69" name="Line 45"/>
              <p:cNvSpPr>
                <a:spLocks noChangeShapeType="1"/>
              </p:cNvSpPr>
              <p:nvPr/>
            </p:nvSpPr>
            <p:spPr bwMode="auto">
              <a:xfrm flipV="1">
                <a:off x="5746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0" name="Line 46"/>
              <p:cNvSpPr>
                <a:spLocks noChangeShapeType="1"/>
              </p:cNvSpPr>
              <p:nvPr/>
            </p:nvSpPr>
            <p:spPr bwMode="auto">
              <a:xfrm flipV="1">
                <a:off x="5746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1" name="Line 47"/>
              <p:cNvSpPr>
                <a:spLocks noChangeShapeType="1"/>
              </p:cNvSpPr>
              <p:nvPr/>
            </p:nvSpPr>
            <p:spPr bwMode="auto">
              <a:xfrm flipV="1">
                <a:off x="5746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 flipV="1">
                <a:off x="5746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flipV="1">
                <a:off x="5746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4" name="Line 50"/>
              <p:cNvSpPr>
                <a:spLocks noChangeShapeType="1"/>
              </p:cNvSpPr>
              <p:nvPr/>
            </p:nvSpPr>
            <p:spPr bwMode="auto">
              <a:xfrm flipV="1">
                <a:off x="5746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5" name="Line 51"/>
              <p:cNvSpPr>
                <a:spLocks noChangeShapeType="1"/>
              </p:cNvSpPr>
              <p:nvPr/>
            </p:nvSpPr>
            <p:spPr bwMode="auto">
              <a:xfrm flipV="1">
                <a:off x="5746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6" name="Line 52"/>
              <p:cNvSpPr>
                <a:spLocks noChangeShapeType="1"/>
              </p:cNvSpPr>
              <p:nvPr/>
            </p:nvSpPr>
            <p:spPr bwMode="auto">
              <a:xfrm flipV="1">
                <a:off x="5746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7" name="Line 53"/>
              <p:cNvSpPr>
                <a:spLocks noChangeShapeType="1"/>
              </p:cNvSpPr>
              <p:nvPr/>
            </p:nvSpPr>
            <p:spPr bwMode="auto">
              <a:xfrm flipV="1">
                <a:off x="5746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8" name="Line 54"/>
              <p:cNvSpPr>
                <a:spLocks noChangeShapeType="1"/>
              </p:cNvSpPr>
              <p:nvPr/>
            </p:nvSpPr>
            <p:spPr bwMode="auto">
              <a:xfrm flipV="1">
                <a:off x="5746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79" name="Line 55"/>
              <p:cNvSpPr>
                <a:spLocks noChangeShapeType="1"/>
              </p:cNvSpPr>
              <p:nvPr/>
            </p:nvSpPr>
            <p:spPr bwMode="auto">
              <a:xfrm flipV="1">
                <a:off x="5746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0" name="Line 56"/>
              <p:cNvSpPr>
                <a:spLocks noChangeShapeType="1"/>
              </p:cNvSpPr>
              <p:nvPr/>
            </p:nvSpPr>
            <p:spPr bwMode="auto">
              <a:xfrm flipV="1">
                <a:off x="5746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1" name="Line 57"/>
              <p:cNvSpPr>
                <a:spLocks noChangeShapeType="1"/>
              </p:cNvSpPr>
              <p:nvPr/>
            </p:nvSpPr>
            <p:spPr bwMode="auto">
              <a:xfrm flipV="1">
                <a:off x="5746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2" name="Line 58"/>
              <p:cNvSpPr>
                <a:spLocks noChangeShapeType="1"/>
              </p:cNvSpPr>
              <p:nvPr/>
            </p:nvSpPr>
            <p:spPr bwMode="auto">
              <a:xfrm flipV="1">
                <a:off x="5746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 flipV="1">
                <a:off x="5746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 flipV="1">
                <a:off x="5746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auto">
              <a:xfrm flipV="1">
                <a:off x="5746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6" name="Line 62"/>
              <p:cNvSpPr>
                <a:spLocks noChangeShapeType="1"/>
              </p:cNvSpPr>
              <p:nvPr/>
            </p:nvSpPr>
            <p:spPr bwMode="auto">
              <a:xfrm flipV="1">
                <a:off x="5746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 flipV="1">
                <a:off x="5746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8" name="Line 64"/>
              <p:cNvSpPr>
                <a:spLocks noChangeShapeType="1"/>
              </p:cNvSpPr>
              <p:nvPr/>
            </p:nvSpPr>
            <p:spPr bwMode="auto">
              <a:xfrm flipV="1">
                <a:off x="5746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89" name="Line 65"/>
              <p:cNvSpPr>
                <a:spLocks noChangeShapeType="1"/>
              </p:cNvSpPr>
              <p:nvPr/>
            </p:nvSpPr>
            <p:spPr bwMode="auto">
              <a:xfrm flipV="1">
                <a:off x="5746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0" name="Line 66"/>
              <p:cNvSpPr>
                <a:spLocks noChangeShapeType="1"/>
              </p:cNvSpPr>
              <p:nvPr/>
            </p:nvSpPr>
            <p:spPr bwMode="auto">
              <a:xfrm flipV="1">
                <a:off x="5746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1" name="Line 67"/>
              <p:cNvSpPr>
                <a:spLocks noChangeShapeType="1"/>
              </p:cNvSpPr>
              <p:nvPr/>
            </p:nvSpPr>
            <p:spPr bwMode="auto">
              <a:xfrm flipV="1">
                <a:off x="5746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2" name="Line 68"/>
              <p:cNvSpPr>
                <a:spLocks noChangeShapeType="1"/>
              </p:cNvSpPr>
              <p:nvPr/>
            </p:nvSpPr>
            <p:spPr bwMode="auto">
              <a:xfrm flipV="1">
                <a:off x="5746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3" name="Line 69"/>
              <p:cNvSpPr>
                <a:spLocks noChangeShapeType="1"/>
              </p:cNvSpPr>
              <p:nvPr/>
            </p:nvSpPr>
            <p:spPr bwMode="auto">
              <a:xfrm flipV="1">
                <a:off x="5746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4" name="Line 70"/>
              <p:cNvSpPr>
                <a:spLocks noChangeShapeType="1"/>
              </p:cNvSpPr>
              <p:nvPr/>
            </p:nvSpPr>
            <p:spPr bwMode="auto">
              <a:xfrm flipV="1">
                <a:off x="5746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5" name="Line 71"/>
              <p:cNvSpPr>
                <a:spLocks noChangeShapeType="1"/>
              </p:cNvSpPr>
              <p:nvPr/>
            </p:nvSpPr>
            <p:spPr bwMode="auto">
              <a:xfrm flipV="1">
                <a:off x="5746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6" name="Line 72"/>
              <p:cNvSpPr>
                <a:spLocks noChangeShapeType="1"/>
              </p:cNvSpPr>
              <p:nvPr/>
            </p:nvSpPr>
            <p:spPr bwMode="auto">
              <a:xfrm flipV="1">
                <a:off x="5746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7" name="Line 73"/>
              <p:cNvSpPr>
                <a:spLocks noChangeShapeType="1"/>
              </p:cNvSpPr>
              <p:nvPr/>
            </p:nvSpPr>
            <p:spPr bwMode="auto">
              <a:xfrm flipV="1">
                <a:off x="5746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8" name="Line 74"/>
              <p:cNvSpPr>
                <a:spLocks noChangeShapeType="1"/>
              </p:cNvSpPr>
              <p:nvPr/>
            </p:nvSpPr>
            <p:spPr bwMode="auto">
              <a:xfrm flipV="1">
                <a:off x="5746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299" name="Line 75"/>
              <p:cNvSpPr>
                <a:spLocks noChangeShapeType="1"/>
              </p:cNvSpPr>
              <p:nvPr/>
            </p:nvSpPr>
            <p:spPr bwMode="auto">
              <a:xfrm flipV="1">
                <a:off x="5746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0" name="Line 76"/>
              <p:cNvSpPr>
                <a:spLocks noChangeShapeType="1"/>
              </p:cNvSpPr>
              <p:nvPr/>
            </p:nvSpPr>
            <p:spPr bwMode="auto">
              <a:xfrm flipV="1">
                <a:off x="5746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1" name="Line 77"/>
              <p:cNvSpPr>
                <a:spLocks noChangeShapeType="1"/>
              </p:cNvSpPr>
              <p:nvPr/>
            </p:nvSpPr>
            <p:spPr bwMode="auto">
              <a:xfrm flipV="1">
                <a:off x="5746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2" name="Line 78"/>
              <p:cNvSpPr>
                <a:spLocks noChangeShapeType="1"/>
              </p:cNvSpPr>
              <p:nvPr/>
            </p:nvSpPr>
            <p:spPr bwMode="auto">
              <a:xfrm flipV="1">
                <a:off x="5746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3" name="Line 79"/>
              <p:cNvSpPr>
                <a:spLocks noChangeShapeType="1"/>
              </p:cNvSpPr>
              <p:nvPr/>
            </p:nvSpPr>
            <p:spPr bwMode="auto">
              <a:xfrm flipV="1">
                <a:off x="5746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4" name="Line 80"/>
              <p:cNvSpPr>
                <a:spLocks noChangeShapeType="1"/>
              </p:cNvSpPr>
              <p:nvPr/>
            </p:nvSpPr>
            <p:spPr bwMode="auto">
              <a:xfrm flipV="1">
                <a:off x="5746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5" name="Line 81"/>
              <p:cNvSpPr>
                <a:spLocks noChangeShapeType="1"/>
              </p:cNvSpPr>
              <p:nvPr/>
            </p:nvSpPr>
            <p:spPr bwMode="auto">
              <a:xfrm flipV="1">
                <a:off x="5746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6" name="Line 82"/>
              <p:cNvSpPr>
                <a:spLocks noChangeShapeType="1"/>
              </p:cNvSpPr>
              <p:nvPr/>
            </p:nvSpPr>
            <p:spPr bwMode="auto">
              <a:xfrm flipV="1">
                <a:off x="5746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7" name="Line 83"/>
              <p:cNvSpPr>
                <a:spLocks noChangeShapeType="1"/>
              </p:cNvSpPr>
              <p:nvPr/>
            </p:nvSpPr>
            <p:spPr bwMode="auto">
              <a:xfrm flipV="1">
                <a:off x="5746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8" name="Line 84"/>
              <p:cNvSpPr>
                <a:spLocks noChangeShapeType="1"/>
              </p:cNvSpPr>
              <p:nvPr/>
            </p:nvSpPr>
            <p:spPr bwMode="auto">
              <a:xfrm flipV="1">
                <a:off x="5746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09" name="Line 85"/>
              <p:cNvSpPr>
                <a:spLocks noChangeShapeType="1"/>
              </p:cNvSpPr>
              <p:nvPr/>
            </p:nvSpPr>
            <p:spPr bwMode="auto">
              <a:xfrm flipV="1">
                <a:off x="5746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0" name="Line 86"/>
              <p:cNvSpPr>
                <a:spLocks noChangeShapeType="1"/>
              </p:cNvSpPr>
              <p:nvPr/>
            </p:nvSpPr>
            <p:spPr bwMode="auto">
              <a:xfrm flipV="1">
                <a:off x="5746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1" name="Line 87"/>
              <p:cNvSpPr>
                <a:spLocks noChangeShapeType="1"/>
              </p:cNvSpPr>
              <p:nvPr/>
            </p:nvSpPr>
            <p:spPr bwMode="auto">
              <a:xfrm flipV="1">
                <a:off x="5746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2" name="Line 88"/>
              <p:cNvSpPr>
                <a:spLocks noChangeShapeType="1"/>
              </p:cNvSpPr>
              <p:nvPr/>
            </p:nvSpPr>
            <p:spPr bwMode="auto">
              <a:xfrm flipV="1">
                <a:off x="5746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3" name="Line 89"/>
              <p:cNvSpPr>
                <a:spLocks noChangeShapeType="1"/>
              </p:cNvSpPr>
              <p:nvPr/>
            </p:nvSpPr>
            <p:spPr bwMode="auto">
              <a:xfrm flipV="1">
                <a:off x="5746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4" name="Line 90"/>
              <p:cNvSpPr>
                <a:spLocks noChangeShapeType="1"/>
              </p:cNvSpPr>
              <p:nvPr/>
            </p:nvSpPr>
            <p:spPr bwMode="auto">
              <a:xfrm flipV="1">
                <a:off x="5746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5" name="Line 91"/>
              <p:cNvSpPr>
                <a:spLocks noChangeShapeType="1"/>
              </p:cNvSpPr>
              <p:nvPr/>
            </p:nvSpPr>
            <p:spPr bwMode="auto">
              <a:xfrm flipV="1">
                <a:off x="5746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6" name="Line 92"/>
              <p:cNvSpPr>
                <a:spLocks noChangeShapeType="1"/>
              </p:cNvSpPr>
              <p:nvPr/>
            </p:nvSpPr>
            <p:spPr bwMode="auto">
              <a:xfrm flipV="1">
                <a:off x="5746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7" name="Line 93"/>
              <p:cNvSpPr>
                <a:spLocks noChangeShapeType="1"/>
              </p:cNvSpPr>
              <p:nvPr/>
            </p:nvSpPr>
            <p:spPr bwMode="auto">
              <a:xfrm flipV="1">
                <a:off x="5746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8" name="Line 94"/>
              <p:cNvSpPr>
                <a:spLocks noChangeShapeType="1"/>
              </p:cNvSpPr>
              <p:nvPr/>
            </p:nvSpPr>
            <p:spPr bwMode="auto">
              <a:xfrm flipV="1">
                <a:off x="5746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19" name="Line 95"/>
              <p:cNvSpPr>
                <a:spLocks noChangeShapeType="1"/>
              </p:cNvSpPr>
              <p:nvPr/>
            </p:nvSpPr>
            <p:spPr bwMode="auto">
              <a:xfrm flipV="1">
                <a:off x="5746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0" name="Line 96"/>
              <p:cNvSpPr>
                <a:spLocks noChangeShapeType="1"/>
              </p:cNvSpPr>
              <p:nvPr/>
            </p:nvSpPr>
            <p:spPr bwMode="auto">
              <a:xfrm flipV="1">
                <a:off x="5746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1" name="Line 97"/>
              <p:cNvSpPr>
                <a:spLocks noChangeShapeType="1"/>
              </p:cNvSpPr>
              <p:nvPr/>
            </p:nvSpPr>
            <p:spPr bwMode="auto">
              <a:xfrm flipV="1">
                <a:off x="5746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2" name="Line 98"/>
              <p:cNvSpPr>
                <a:spLocks noChangeShapeType="1"/>
              </p:cNvSpPr>
              <p:nvPr/>
            </p:nvSpPr>
            <p:spPr bwMode="auto">
              <a:xfrm flipV="1">
                <a:off x="5746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3" name="Line 99"/>
              <p:cNvSpPr>
                <a:spLocks noChangeShapeType="1"/>
              </p:cNvSpPr>
              <p:nvPr/>
            </p:nvSpPr>
            <p:spPr bwMode="auto">
              <a:xfrm flipV="1">
                <a:off x="5746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4" name="Line 100"/>
              <p:cNvSpPr>
                <a:spLocks noChangeShapeType="1"/>
              </p:cNvSpPr>
              <p:nvPr/>
            </p:nvSpPr>
            <p:spPr bwMode="auto">
              <a:xfrm flipV="1">
                <a:off x="5746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5" name="Line 101"/>
              <p:cNvSpPr>
                <a:spLocks noChangeShapeType="1"/>
              </p:cNvSpPr>
              <p:nvPr/>
            </p:nvSpPr>
            <p:spPr bwMode="auto">
              <a:xfrm flipV="1">
                <a:off x="5746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6" name="Line 102"/>
              <p:cNvSpPr>
                <a:spLocks noChangeShapeType="1"/>
              </p:cNvSpPr>
              <p:nvPr/>
            </p:nvSpPr>
            <p:spPr bwMode="auto">
              <a:xfrm flipV="1">
                <a:off x="5746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7" name="Line 103"/>
              <p:cNvSpPr>
                <a:spLocks noChangeShapeType="1"/>
              </p:cNvSpPr>
              <p:nvPr/>
            </p:nvSpPr>
            <p:spPr bwMode="auto">
              <a:xfrm flipV="1">
                <a:off x="5746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8" name="Line 104"/>
              <p:cNvSpPr>
                <a:spLocks noChangeShapeType="1"/>
              </p:cNvSpPr>
              <p:nvPr/>
            </p:nvSpPr>
            <p:spPr bwMode="auto">
              <a:xfrm flipV="1">
                <a:off x="5746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29" name="Line 105"/>
              <p:cNvSpPr>
                <a:spLocks noChangeShapeType="1"/>
              </p:cNvSpPr>
              <p:nvPr/>
            </p:nvSpPr>
            <p:spPr bwMode="auto">
              <a:xfrm flipV="1">
                <a:off x="5746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0" name="Line 106"/>
              <p:cNvSpPr>
                <a:spLocks noChangeShapeType="1"/>
              </p:cNvSpPr>
              <p:nvPr/>
            </p:nvSpPr>
            <p:spPr bwMode="auto">
              <a:xfrm flipV="1">
                <a:off x="5746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1" name="Line 107"/>
              <p:cNvSpPr>
                <a:spLocks noChangeShapeType="1"/>
              </p:cNvSpPr>
              <p:nvPr/>
            </p:nvSpPr>
            <p:spPr bwMode="auto">
              <a:xfrm flipV="1">
                <a:off x="5746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2" name="Line 108"/>
              <p:cNvSpPr>
                <a:spLocks noChangeShapeType="1"/>
              </p:cNvSpPr>
              <p:nvPr/>
            </p:nvSpPr>
            <p:spPr bwMode="auto">
              <a:xfrm flipV="1">
                <a:off x="5746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3" name="Line 109"/>
              <p:cNvSpPr>
                <a:spLocks noChangeShapeType="1"/>
              </p:cNvSpPr>
              <p:nvPr/>
            </p:nvSpPr>
            <p:spPr bwMode="auto">
              <a:xfrm flipV="1">
                <a:off x="5746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 flipV="1">
                <a:off x="5746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5" name="Line 111"/>
              <p:cNvSpPr>
                <a:spLocks noChangeShapeType="1"/>
              </p:cNvSpPr>
              <p:nvPr/>
            </p:nvSpPr>
            <p:spPr bwMode="auto">
              <a:xfrm flipV="1">
                <a:off x="5746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6" name="Line 112"/>
              <p:cNvSpPr>
                <a:spLocks noChangeShapeType="1"/>
              </p:cNvSpPr>
              <p:nvPr/>
            </p:nvSpPr>
            <p:spPr bwMode="auto">
              <a:xfrm>
                <a:off x="5746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7" name="Line 113"/>
              <p:cNvSpPr>
                <a:spLocks noChangeShapeType="1"/>
              </p:cNvSpPr>
              <p:nvPr/>
            </p:nvSpPr>
            <p:spPr bwMode="auto">
              <a:xfrm flipV="1">
                <a:off x="6087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8" name="Line 114"/>
              <p:cNvSpPr>
                <a:spLocks noChangeShapeType="1"/>
              </p:cNvSpPr>
              <p:nvPr/>
            </p:nvSpPr>
            <p:spPr bwMode="auto">
              <a:xfrm flipV="1">
                <a:off x="6087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39" name="Line 115"/>
              <p:cNvSpPr>
                <a:spLocks noChangeShapeType="1"/>
              </p:cNvSpPr>
              <p:nvPr/>
            </p:nvSpPr>
            <p:spPr bwMode="auto">
              <a:xfrm flipV="1">
                <a:off x="6087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0" name="Line 116"/>
              <p:cNvSpPr>
                <a:spLocks noChangeShapeType="1"/>
              </p:cNvSpPr>
              <p:nvPr/>
            </p:nvSpPr>
            <p:spPr bwMode="auto">
              <a:xfrm flipV="1">
                <a:off x="6087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1" name="Line 117"/>
              <p:cNvSpPr>
                <a:spLocks noChangeShapeType="1"/>
              </p:cNvSpPr>
              <p:nvPr/>
            </p:nvSpPr>
            <p:spPr bwMode="auto">
              <a:xfrm flipV="1">
                <a:off x="6087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2" name="Line 118"/>
              <p:cNvSpPr>
                <a:spLocks noChangeShapeType="1"/>
              </p:cNvSpPr>
              <p:nvPr/>
            </p:nvSpPr>
            <p:spPr bwMode="auto">
              <a:xfrm flipV="1">
                <a:off x="6087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3" name="Line 119"/>
              <p:cNvSpPr>
                <a:spLocks noChangeShapeType="1"/>
              </p:cNvSpPr>
              <p:nvPr/>
            </p:nvSpPr>
            <p:spPr bwMode="auto">
              <a:xfrm flipV="1">
                <a:off x="6087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4" name="Line 120"/>
              <p:cNvSpPr>
                <a:spLocks noChangeShapeType="1"/>
              </p:cNvSpPr>
              <p:nvPr/>
            </p:nvSpPr>
            <p:spPr bwMode="auto">
              <a:xfrm flipV="1">
                <a:off x="6087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5" name="Line 121"/>
              <p:cNvSpPr>
                <a:spLocks noChangeShapeType="1"/>
              </p:cNvSpPr>
              <p:nvPr/>
            </p:nvSpPr>
            <p:spPr bwMode="auto">
              <a:xfrm flipV="1">
                <a:off x="6087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6" name="Line 122"/>
              <p:cNvSpPr>
                <a:spLocks noChangeShapeType="1"/>
              </p:cNvSpPr>
              <p:nvPr/>
            </p:nvSpPr>
            <p:spPr bwMode="auto">
              <a:xfrm flipV="1">
                <a:off x="6087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 flipV="1">
                <a:off x="6087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 flipV="1">
                <a:off x="6087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 flipV="1">
                <a:off x="6087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 flipV="1">
                <a:off x="6087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 flipV="1">
                <a:off x="6087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 flipV="1">
                <a:off x="6087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 flipV="1">
                <a:off x="6087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4" name="Line 130"/>
              <p:cNvSpPr>
                <a:spLocks noChangeShapeType="1"/>
              </p:cNvSpPr>
              <p:nvPr/>
            </p:nvSpPr>
            <p:spPr bwMode="auto">
              <a:xfrm flipV="1">
                <a:off x="6087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5" name="Line 131"/>
              <p:cNvSpPr>
                <a:spLocks noChangeShapeType="1"/>
              </p:cNvSpPr>
              <p:nvPr/>
            </p:nvSpPr>
            <p:spPr bwMode="auto">
              <a:xfrm flipV="1">
                <a:off x="6087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6" name="Line 132"/>
              <p:cNvSpPr>
                <a:spLocks noChangeShapeType="1"/>
              </p:cNvSpPr>
              <p:nvPr/>
            </p:nvSpPr>
            <p:spPr bwMode="auto">
              <a:xfrm flipV="1">
                <a:off x="6087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7" name="Line 133"/>
              <p:cNvSpPr>
                <a:spLocks noChangeShapeType="1"/>
              </p:cNvSpPr>
              <p:nvPr/>
            </p:nvSpPr>
            <p:spPr bwMode="auto">
              <a:xfrm flipV="1">
                <a:off x="6087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8" name="Line 134"/>
              <p:cNvSpPr>
                <a:spLocks noChangeShapeType="1"/>
              </p:cNvSpPr>
              <p:nvPr/>
            </p:nvSpPr>
            <p:spPr bwMode="auto">
              <a:xfrm flipV="1">
                <a:off x="6087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59" name="Line 135"/>
              <p:cNvSpPr>
                <a:spLocks noChangeShapeType="1"/>
              </p:cNvSpPr>
              <p:nvPr/>
            </p:nvSpPr>
            <p:spPr bwMode="auto">
              <a:xfrm flipV="1">
                <a:off x="6087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0" name="Line 136"/>
              <p:cNvSpPr>
                <a:spLocks noChangeShapeType="1"/>
              </p:cNvSpPr>
              <p:nvPr/>
            </p:nvSpPr>
            <p:spPr bwMode="auto">
              <a:xfrm flipV="1">
                <a:off x="6087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1" name="Line 137"/>
              <p:cNvSpPr>
                <a:spLocks noChangeShapeType="1"/>
              </p:cNvSpPr>
              <p:nvPr/>
            </p:nvSpPr>
            <p:spPr bwMode="auto">
              <a:xfrm flipV="1">
                <a:off x="6087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2" name="Line 138"/>
              <p:cNvSpPr>
                <a:spLocks noChangeShapeType="1"/>
              </p:cNvSpPr>
              <p:nvPr/>
            </p:nvSpPr>
            <p:spPr bwMode="auto">
              <a:xfrm flipV="1">
                <a:off x="6087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3" name="Line 139"/>
              <p:cNvSpPr>
                <a:spLocks noChangeShapeType="1"/>
              </p:cNvSpPr>
              <p:nvPr/>
            </p:nvSpPr>
            <p:spPr bwMode="auto">
              <a:xfrm flipV="1">
                <a:off x="6087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4" name="Line 140"/>
              <p:cNvSpPr>
                <a:spLocks noChangeShapeType="1"/>
              </p:cNvSpPr>
              <p:nvPr/>
            </p:nvSpPr>
            <p:spPr bwMode="auto">
              <a:xfrm flipV="1">
                <a:off x="6087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5" name="Line 141"/>
              <p:cNvSpPr>
                <a:spLocks noChangeShapeType="1"/>
              </p:cNvSpPr>
              <p:nvPr/>
            </p:nvSpPr>
            <p:spPr bwMode="auto">
              <a:xfrm flipV="1">
                <a:off x="6087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6" name="Line 142"/>
              <p:cNvSpPr>
                <a:spLocks noChangeShapeType="1"/>
              </p:cNvSpPr>
              <p:nvPr/>
            </p:nvSpPr>
            <p:spPr bwMode="auto">
              <a:xfrm flipV="1">
                <a:off x="6087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7" name="Line 143"/>
              <p:cNvSpPr>
                <a:spLocks noChangeShapeType="1"/>
              </p:cNvSpPr>
              <p:nvPr/>
            </p:nvSpPr>
            <p:spPr bwMode="auto">
              <a:xfrm flipV="1">
                <a:off x="6087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8" name="Line 144"/>
              <p:cNvSpPr>
                <a:spLocks noChangeShapeType="1"/>
              </p:cNvSpPr>
              <p:nvPr/>
            </p:nvSpPr>
            <p:spPr bwMode="auto">
              <a:xfrm flipV="1">
                <a:off x="6087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69" name="Line 145"/>
              <p:cNvSpPr>
                <a:spLocks noChangeShapeType="1"/>
              </p:cNvSpPr>
              <p:nvPr/>
            </p:nvSpPr>
            <p:spPr bwMode="auto">
              <a:xfrm flipV="1">
                <a:off x="6087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0" name="Line 146"/>
              <p:cNvSpPr>
                <a:spLocks noChangeShapeType="1"/>
              </p:cNvSpPr>
              <p:nvPr/>
            </p:nvSpPr>
            <p:spPr bwMode="auto">
              <a:xfrm flipV="1">
                <a:off x="6087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1" name="Line 147"/>
              <p:cNvSpPr>
                <a:spLocks noChangeShapeType="1"/>
              </p:cNvSpPr>
              <p:nvPr/>
            </p:nvSpPr>
            <p:spPr bwMode="auto">
              <a:xfrm flipV="1">
                <a:off x="6087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2" name="Line 148"/>
              <p:cNvSpPr>
                <a:spLocks noChangeShapeType="1"/>
              </p:cNvSpPr>
              <p:nvPr/>
            </p:nvSpPr>
            <p:spPr bwMode="auto">
              <a:xfrm flipV="1">
                <a:off x="6087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3" name="Line 149"/>
              <p:cNvSpPr>
                <a:spLocks noChangeShapeType="1"/>
              </p:cNvSpPr>
              <p:nvPr/>
            </p:nvSpPr>
            <p:spPr bwMode="auto">
              <a:xfrm flipV="1">
                <a:off x="6087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 flipV="1">
                <a:off x="6087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 flipV="1">
                <a:off x="6087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 flipV="1">
                <a:off x="6087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 flipV="1">
                <a:off x="6087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8" name="Line 154"/>
              <p:cNvSpPr>
                <a:spLocks noChangeShapeType="1"/>
              </p:cNvSpPr>
              <p:nvPr/>
            </p:nvSpPr>
            <p:spPr bwMode="auto">
              <a:xfrm flipV="1">
                <a:off x="6087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79" name="Line 155"/>
              <p:cNvSpPr>
                <a:spLocks noChangeShapeType="1"/>
              </p:cNvSpPr>
              <p:nvPr/>
            </p:nvSpPr>
            <p:spPr bwMode="auto">
              <a:xfrm flipV="1">
                <a:off x="6087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0" name="Line 156"/>
              <p:cNvSpPr>
                <a:spLocks noChangeShapeType="1"/>
              </p:cNvSpPr>
              <p:nvPr/>
            </p:nvSpPr>
            <p:spPr bwMode="auto">
              <a:xfrm flipV="1">
                <a:off x="6087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1" name="Line 157"/>
              <p:cNvSpPr>
                <a:spLocks noChangeShapeType="1"/>
              </p:cNvSpPr>
              <p:nvPr/>
            </p:nvSpPr>
            <p:spPr bwMode="auto">
              <a:xfrm flipV="1">
                <a:off x="6087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 flipV="1">
                <a:off x="6087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 flipV="1">
                <a:off x="6087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4" name="Line 160"/>
              <p:cNvSpPr>
                <a:spLocks noChangeShapeType="1"/>
              </p:cNvSpPr>
              <p:nvPr/>
            </p:nvSpPr>
            <p:spPr bwMode="auto">
              <a:xfrm flipV="1">
                <a:off x="6087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5" name="Line 161"/>
              <p:cNvSpPr>
                <a:spLocks noChangeShapeType="1"/>
              </p:cNvSpPr>
              <p:nvPr/>
            </p:nvSpPr>
            <p:spPr bwMode="auto">
              <a:xfrm flipV="1">
                <a:off x="6087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6" name="Line 162"/>
              <p:cNvSpPr>
                <a:spLocks noChangeShapeType="1"/>
              </p:cNvSpPr>
              <p:nvPr/>
            </p:nvSpPr>
            <p:spPr bwMode="auto">
              <a:xfrm flipV="1">
                <a:off x="6087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7" name="Line 163"/>
              <p:cNvSpPr>
                <a:spLocks noChangeShapeType="1"/>
              </p:cNvSpPr>
              <p:nvPr/>
            </p:nvSpPr>
            <p:spPr bwMode="auto">
              <a:xfrm flipV="1">
                <a:off x="6087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8" name="Line 164"/>
              <p:cNvSpPr>
                <a:spLocks noChangeShapeType="1"/>
              </p:cNvSpPr>
              <p:nvPr/>
            </p:nvSpPr>
            <p:spPr bwMode="auto">
              <a:xfrm flipV="1">
                <a:off x="6087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89" name="Line 165"/>
              <p:cNvSpPr>
                <a:spLocks noChangeShapeType="1"/>
              </p:cNvSpPr>
              <p:nvPr/>
            </p:nvSpPr>
            <p:spPr bwMode="auto">
              <a:xfrm flipV="1">
                <a:off x="6087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0" name="Line 166"/>
              <p:cNvSpPr>
                <a:spLocks noChangeShapeType="1"/>
              </p:cNvSpPr>
              <p:nvPr/>
            </p:nvSpPr>
            <p:spPr bwMode="auto">
              <a:xfrm flipV="1">
                <a:off x="6087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1" name="Line 167"/>
              <p:cNvSpPr>
                <a:spLocks noChangeShapeType="1"/>
              </p:cNvSpPr>
              <p:nvPr/>
            </p:nvSpPr>
            <p:spPr bwMode="auto">
              <a:xfrm flipV="1">
                <a:off x="6087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2" name="Line 168"/>
              <p:cNvSpPr>
                <a:spLocks noChangeShapeType="1"/>
              </p:cNvSpPr>
              <p:nvPr/>
            </p:nvSpPr>
            <p:spPr bwMode="auto">
              <a:xfrm flipV="1">
                <a:off x="6087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3" name="Line 169"/>
              <p:cNvSpPr>
                <a:spLocks noChangeShapeType="1"/>
              </p:cNvSpPr>
              <p:nvPr/>
            </p:nvSpPr>
            <p:spPr bwMode="auto">
              <a:xfrm flipV="1">
                <a:off x="6087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4" name="Line 170"/>
              <p:cNvSpPr>
                <a:spLocks noChangeShapeType="1"/>
              </p:cNvSpPr>
              <p:nvPr/>
            </p:nvSpPr>
            <p:spPr bwMode="auto">
              <a:xfrm flipV="1">
                <a:off x="6087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5" name="Line 171"/>
              <p:cNvSpPr>
                <a:spLocks noChangeShapeType="1"/>
              </p:cNvSpPr>
              <p:nvPr/>
            </p:nvSpPr>
            <p:spPr bwMode="auto">
              <a:xfrm flipV="1">
                <a:off x="6087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6" name="Line 172"/>
              <p:cNvSpPr>
                <a:spLocks noChangeShapeType="1"/>
              </p:cNvSpPr>
              <p:nvPr/>
            </p:nvSpPr>
            <p:spPr bwMode="auto">
              <a:xfrm flipV="1">
                <a:off x="6087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7" name="Line 173"/>
              <p:cNvSpPr>
                <a:spLocks noChangeShapeType="1"/>
              </p:cNvSpPr>
              <p:nvPr/>
            </p:nvSpPr>
            <p:spPr bwMode="auto">
              <a:xfrm flipV="1">
                <a:off x="6087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8" name="Line 174"/>
              <p:cNvSpPr>
                <a:spLocks noChangeShapeType="1"/>
              </p:cNvSpPr>
              <p:nvPr/>
            </p:nvSpPr>
            <p:spPr bwMode="auto">
              <a:xfrm flipV="1">
                <a:off x="6087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399" name="Line 175"/>
              <p:cNvSpPr>
                <a:spLocks noChangeShapeType="1"/>
              </p:cNvSpPr>
              <p:nvPr/>
            </p:nvSpPr>
            <p:spPr bwMode="auto">
              <a:xfrm flipV="1">
                <a:off x="6087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0" name="Line 176"/>
              <p:cNvSpPr>
                <a:spLocks noChangeShapeType="1"/>
              </p:cNvSpPr>
              <p:nvPr/>
            </p:nvSpPr>
            <p:spPr bwMode="auto">
              <a:xfrm flipV="1">
                <a:off x="6087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1" name="Line 177"/>
              <p:cNvSpPr>
                <a:spLocks noChangeShapeType="1"/>
              </p:cNvSpPr>
              <p:nvPr/>
            </p:nvSpPr>
            <p:spPr bwMode="auto">
              <a:xfrm flipV="1">
                <a:off x="6087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2" name="Line 178"/>
              <p:cNvSpPr>
                <a:spLocks noChangeShapeType="1"/>
              </p:cNvSpPr>
              <p:nvPr/>
            </p:nvSpPr>
            <p:spPr bwMode="auto">
              <a:xfrm flipV="1">
                <a:off x="6087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3" name="Line 179"/>
              <p:cNvSpPr>
                <a:spLocks noChangeShapeType="1"/>
              </p:cNvSpPr>
              <p:nvPr/>
            </p:nvSpPr>
            <p:spPr bwMode="auto">
              <a:xfrm flipV="1">
                <a:off x="6087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4" name="Line 180"/>
              <p:cNvSpPr>
                <a:spLocks noChangeShapeType="1"/>
              </p:cNvSpPr>
              <p:nvPr/>
            </p:nvSpPr>
            <p:spPr bwMode="auto">
              <a:xfrm flipV="1">
                <a:off x="6087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5" name="Line 181"/>
              <p:cNvSpPr>
                <a:spLocks noChangeShapeType="1"/>
              </p:cNvSpPr>
              <p:nvPr/>
            </p:nvSpPr>
            <p:spPr bwMode="auto">
              <a:xfrm flipV="1">
                <a:off x="6087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6" name="Line 182"/>
              <p:cNvSpPr>
                <a:spLocks noChangeShapeType="1"/>
              </p:cNvSpPr>
              <p:nvPr/>
            </p:nvSpPr>
            <p:spPr bwMode="auto">
              <a:xfrm flipV="1">
                <a:off x="6087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7" name="Line 183"/>
              <p:cNvSpPr>
                <a:spLocks noChangeShapeType="1"/>
              </p:cNvSpPr>
              <p:nvPr/>
            </p:nvSpPr>
            <p:spPr bwMode="auto">
              <a:xfrm flipV="1">
                <a:off x="6087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8" name="Line 184"/>
              <p:cNvSpPr>
                <a:spLocks noChangeShapeType="1"/>
              </p:cNvSpPr>
              <p:nvPr/>
            </p:nvSpPr>
            <p:spPr bwMode="auto">
              <a:xfrm flipV="1">
                <a:off x="6087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09" name="Line 185"/>
              <p:cNvSpPr>
                <a:spLocks noChangeShapeType="1"/>
              </p:cNvSpPr>
              <p:nvPr/>
            </p:nvSpPr>
            <p:spPr bwMode="auto">
              <a:xfrm flipV="1">
                <a:off x="6087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0" name="Line 186"/>
              <p:cNvSpPr>
                <a:spLocks noChangeShapeType="1"/>
              </p:cNvSpPr>
              <p:nvPr/>
            </p:nvSpPr>
            <p:spPr bwMode="auto">
              <a:xfrm flipV="1">
                <a:off x="6087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1" name="Line 187"/>
              <p:cNvSpPr>
                <a:spLocks noChangeShapeType="1"/>
              </p:cNvSpPr>
              <p:nvPr/>
            </p:nvSpPr>
            <p:spPr bwMode="auto">
              <a:xfrm flipV="1">
                <a:off x="6087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2" name="Line 188"/>
              <p:cNvSpPr>
                <a:spLocks noChangeShapeType="1"/>
              </p:cNvSpPr>
              <p:nvPr/>
            </p:nvSpPr>
            <p:spPr bwMode="auto">
              <a:xfrm flipV="1">
                <a:off x="6087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3" name="Line 189"/>
              <p:cNvSpPr>
                <a:spLocks noChangeShapeType="1"/>
              </p:cNvSpPr>
              <p:nvPr/>
            </p:nvSpPr>
            <p:spPr bwMode="auto">
              <a:xfrm flipV="1">
                <a:off x="6087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4" name="Line 190"/>
              <p:cNvSpPr>
                <a:spLocks noChangeShapeType="1"/>
              </p:cNvSpPr>
              <p:nvPr/>
            </p:nvSpPr>
            <p:spPr bwMode="auto">
              <a:xfrm flipV="1">
                <a:off x="6087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5" name="Line 191"/>
              <p:cNvSpPr>
                <a:spLocks noChangeShapeType="1"/>
              </p:cNvSpPr>
              <p:nvPr/>
            </p:nvSpPr>
            <p:spPr bwMode="auto">
              <a:xfrm flipV="1">
                <a:off x="6087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6" name="Line 192"/>
              <p:cNvSpPr>
                <a:spLocks noChangeShapeType="1"/>
              </p:cNvSpPr>
              <p:nvPr/>
            </p:nvSpPr>
            <p:spPr bwMode="auto">
              <a:xfrm flipV="1">
                <a:off x="6087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7" name="Line 193"/>
              <p:cNvSpPr>
                <a:spLocks noChangeShapeType="1"/>
              </p:cNvSpPr>
              <p:nvPr/>
            </p:nvSpPr>
            <p:spPr bwMode="auto">
              <a:xfrm flipV="1">
                <a:off x="6087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8" name="Line 194"/>
              <p:cNvSpPr>
                <a:spLocks noChangeShapeType="1"/>
              </p:cNvSpPr>
              <p:nvPr/>
            </p:nvSpPr>
            <p:spPr bwMode="auto">
              <a:xfrm flipV="1">
                <a:off x="6087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19" name="Line 195"/>
              <p:cNvSpPr>
                <a:spLocks noChangeShapeType="1"/>
              </p:cNvSpPr>
              <p:nvPr/>
            </p:nvSpPr>
            <p:spPr bwMode="auto">
              <a:xfrm flipV="1">
                <a:off x="6087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0" name="Line 196"/>
              <p:cNvSpPr>
                <a:spLocks noChangeShapeType="1"/>
              </p:cNvSpPr>
              <p:nvPr/>
            </p:nvSpPr>
            <p:spPr bwMode="auto">
              <a:xfrm flipV="1">
                <a:off x="6087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1" name="Line 197"/>
              <p:cNvSpPr>
                <a:spLocks noChangeShapeType="1"/>
              </p:cNvSpPr>
              <p:nvPr/>
            </p:nvSpPr>
            <p:spPr bwMode="auto">
              <a:xfrm flipV="1">
                <a:off x="6087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2" name="Line 198"/>
              <p:cNvSpPr>
                <a:spLocks noChangeShapeType="1"/>
              </p:cNvSpPr>
              <p:nvPr/>
            </p:nvSpPr>
            <p:spPr bwMode="auto">
              <a:xfrm flipV="1">
                <a:off x="6087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3" name="Line 199"/>
              <p:cNvSpPr>
                <a:spLocks noChangeShapeType="1"/>
              </p:cNvSpPr>
              <p:nvPr/>
            </p:nvSpPr>
            <p:spPr bwMode="auto">
              <a:xfrm flipV="1">
                <a:off x="6087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4" name="Line 200"/>
              <p:cNvSpPr>
                <a:spLocks noChangeShapeType="1"/>
              </p:cNvSpPr>
              <p:nvPr/>
            </p:nvSpPr>
            <p:spPr bwMode="auto">
              <a:xfrm flipV="1">
                <a:off x="6087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5" name="Line 201"/>
              <p:cNvSpPr>
                <a:spLocks noChangeShapeType="1"/>
              </p:cNvSpPr>
              <p:nvPr/>
            </p:nvSpPr>
            <p:spPr bwMode="auto">
              <a:xfrm flipV="1">
                <a:off x="6087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6" name="Line 202"/>
              <p:cNvSpPr>
                <a:spLocks noChangeShapeType="1"/>
              </p:cNvSpPr>
              <p:nvPr/>
            </p:nvSpPr>
            <p:spPr bwMode="auto">
              <a:xfrm flipV="1">
                <a:off x="6087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7" name="Line 203"/>
              <p:cNvSpPr>
                <a:spLocks noChangeShapeType="1"/>
              </p:cNvSpPr>
              <p:nvPr/>
            </p:nvSpPr>
            <p:spPr bwMode="auto">
              <a:xfrm flipV="1">
                <a:off x="6087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8" name="Line 204"/>
              <p:cNvSpPr>
                <a:spLocks noChangeShapeType="1"/>
              </p:cNvSpPr>
              <p:nvPr/>
            </p:nvSpPr>
            <p:spPr bwMode="auto">
              <a:xfrm flipV="1">
                <a:off x="6087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29" name="Line 205"/>
              <p:cNvSpPr>
                <a:spLocks noChangeShapeType="1"/>
              </p:cNvSpPr>
              <p:nvPr/>
            </p:nvSpPr>
            <p:spPr bwMode="auto">
              <a:xfrm flipV="1">
                <a:off x="6087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0" name="Line 206"/>
              <p:cNvSpPr>
                <a:spLocks noChangeShapeType="1"/>
              </p:cNvSpPr>
              <p:nvPr/>
            </p:nvSpPr>
            <p:spPr bwMode="auto">
              <a:xfrm flipV="1">
                <a:off x="6087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1" name="Line 207"/>
              <p:cNvSpPr>
                <a:spLocks noChangeShapeType="1"/>
              </p:cNvSpPr>
              <p:nvPr/>
            </p:nvSpPr>
            <p:spPr bwMode="auto">
              <a:xfrm flipV="1">
                <a:off x="6087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2" name="Line 208"/>
              <p:cNvSpPr>
                <a:spLocks noChangeShapeType="1"/>
              </p:cNvSpPr>
              <p:nvPr/>
            </p:nvSpPr>
            <p:spPr bwMode="auto">
              <a:xfrm flipV="1">
                <a:off x="6087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3" name="Line 209"/>
              <p:cNvSpPr>
                <a:spLocks noChangeShapeType="1"/>
              </p:cNvSpPr>
              <p:nvPr/>
            </p:nvSpPr>
            <p:spPr bwMode="auto">
              <a:xfrm flipV="1">
                <a:off x="6087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4" name="Line 210"/>
              <p:cNvSpPr>
                <a:spLocks noChangeShapeType="1"/>
              </p:cNvSpPr>
              <p:nvPr/>
            </p:nvSpPr>
            <p:spPr bwMode="auto">
              <a:xfrm flipV="1">
                <a:off x="6087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5" name="Line 211"/>
              <p:cNvSpPr>
                <a:spLocks noChangeShapeType="1"/>
              </p:cNvSpPr>
              <p:nvPr/>
            </p:nvSpPr>
            <p:spPr bwMode="auto">
              <a:xfrm>
                <a:off x="6087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6" name="Line 212"/>
              <p:cNvSpPr>
                <a:spLocks noChangeShapeType="1"/>
              </p:cNvSpPr>
              <p:nvPr/>
            </p:nvSpPr>
            <p:spPr bwMode="auto">
              <a:xfrm flipV="1">
                <a:off x="6425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5417" y="12693"/>
              <a:ext cx="1334" cy="1983"/>
              <a:chOff x="5417" y="12693"/>
              <a:chExt cx="1334" cy="1983"/>
            </a:xfrm>
            <a:grpFill/>
          </p:grpSpPr>
          <p:sp>
            <p:nvSpPr>
              <p:cNvPr id="52438" name="Line 214"/>
              <p:cNvSpPr>
                <a:spLocks noChangeShapeType="1"/>
              </p:cNvSpPr>
              <p:nvPr/>
            </p:nvSpPr>
            <p:spPr bwMode="auto">
              <a:xfrm flipV="1">
                <a:off x="6425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39" name="Line 215"/>
              <p:cNvSpPr>
                <a:spLocks noChangeShapeType="1"/>
              </p:cNvSpPr>
              <p:nvPr/>
            </p:nvSpPr>
            <p:spPr bwMode="auto">
              <a:xfrm flipV="1">
                <a:off x="6425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0" name="Line 216"/>
              <p:cNvSpPr>
                <a:spLocks noChangeShapeType="1"/>
              </p:cNvSpPr>
              <p:nvPr/>
            </p:nvSpPr>
            <p:spPr bwMode="auto">
              <a:xfrm flipV="1">
                <a:off x="6425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1" name="Line 217"/>
              <p:cNvSpPr>
                <a:spLocks noChangeShapeType="1"/>
              </p:cNvSpPr>
              <p:nvPr/>
            </p:nvSpPr>
            <p:spPr bwMode="auto">
              <a:xfrm flipV="1">
                <a:off x="6425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2" name="Line 218"/>
              <p:cNvSpPr>
                <a:spLocks noChangeShapeType="1"/>
              </p:cNvSpPr>
              <p:nvPr/>
            </p:nvSpPr>
            <p:spPr bwMode="auto">
              <a:xfrm flipV="1">
                <a:off x="6425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3" name="Line 219"/>
              <p:cNvSpPr>
                <a:spLocks noChangeShapeType="1"/>
              </p:cNvSpPr>
              <p:nvPr/>
            </p:nvSpPr>
            <p:spPr bwMode="auto">
              <a:xfrm flipV="1">
                <a:off x="6425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4" name="Line 220"/>
              <p:cNvSpPr>
                <a:spLocks noChangeShapeType="1"/>
              </p:cNvSpPr>
              <p:nvPr/>
            </p:nvSpPr>
            <p:spPr bwMode="auto">
              <a:xfrm flipV="1">
                <a:off x="6425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5" name="Line 221"/>
              <p:cNvSpPr>
                <a:spLocks noChangeShapeType="1"/>
              </p:cNvSpPr>
              <p:nvPr/>
            </p:nvSpPr>
            <p:spPr bwMode="auto">
              <a:xfrm flipV="1">
                <a:off x="6425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6" name="Line 222"/>
              <p:cNvSpPr>
                <a:spLocks noChangeShapeType="1"/>
              </p:cNvSpPr>
              <p:nvPr/>
            </p:nvSpPr>
            <p:spPr bwMode="auto">
              <a:xfrm flipV="1">
                <a:off x="6425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7" name="Line 223"/>
              <p:cNvSpPr>
                <a:spLocks noChangeShapeType="1"/>
              </p:cNvSpPr>
              <p:nvPr/>
            </p:nvSpPr>
            <p:spPr bwMode="auto">
              <a:xfrm flipV="1">
                <a:off x="6425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8" name="Line 224"/>
              <p:cNvSpPr>
                <a:spLocks noChangeShapeType="1"/>
              </p:cNvSpPr>
              <p:nvPr/>
            </p:nvSpPr>
            <p:spPr bwMode="auto">
              <a:xfrm flipV="1">
                <a:off x="6425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49" name="Line 225"/>
              <p:cNvSpPr>
                <a:spLocks noChangeShapeType="1"/>
              </p:cNvSpPr>
              <p:nvPr/>
            </p:nvSpPr>
            <p:spPr bwMode="auto">
              <a:xfrm flipV="1">
                <a:off x="6425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0" name="Line 226"/>
              <p:cNvSpPr>
                <a:spLocks noChangeShapeType="1"/>
              </p:cNvSpPr>
              <p:nvPr/>
            </p:nvSpPr>
            <p:spPr bwMode="auto">
              <a:xfrm flipV="1">
                <a:off x="6425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1" name="Line 227"/>
              <p:cNvSpPr>
                <a:spLocks noChangeShapeType="1"/>
              </p:cNvSpPr>
              <p:nvPr/>
            </p:nvSpPr>
            <p:spPr bwMode="auto">
              <a:xfrm flipV="1">
                <a:off x="6425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2" name="Line 228"/>
              <p:cNvSpPr>
                <a:spLocks noChangeShapeType="1"/>
              </p:cNvSpPr>
              <p:nvPr/>
            </p:nvSpPr>
            <p:spPr bwMode="auto">
              <a:xfrm flipV="1">
                <a:off x="6425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3" name="Line 229"/>
              <p:cNvSpPr>
                <a:spLocks noChangeShapeType="1"/>
              </p:cNvSpPr>
              <p:nvPr/>
            </p:nvSpPr>
            <p:spPr bwMode="auto">
              <a:xfrm flipV="1">
                <a:off x="6425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4" name="Line 230"/>
              <p:cNvSpPr>
                <a:spLocks noChangeShapeType="1"/>
              </p:cNvSpPr>
              <p:nvPr/>
            </p:nvSpPr>
            <p:spPr bwMode="auto">
              <a:xfrm flipV="1">
                <a:off x="6425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5" name="Line 231"/>
              <p:cNvSpPr>
                <a:spLocks noChangeShapeType="1"/>
              </p:cNvSpPr>
              <p:nvPr/>
            </p:nvSpPr>
            <p:spPr bwMode="auto">
              <a:xfrm flipV="1">
                <a:off x="6425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6" name="Line 232"/>
              <p:cNvSpPr>
                <a:spLocks noChangeShapeType="1"/>
              </p:cNvSpPr>
              <p:nvPr/>
            </p:nvSpPr>
            <p:spPr bwMode="auto">
              <a:xfrm flipV="1">
                <a:off x="6425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7" name="Line 233"/>
              <p:cNvSpPr>
                <a:spLocks noChangeShapeType="1"/>
              </p:cNvSpPr>
              <p:nvPr/>
            </p:nvSpPr>
            <p:spPr bwMode="auto">
              <a:xfrm flipV="1">
                <a:off x="6425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8" name="Line 234"/>
              <p:cNvSpPr>
                <a:spLocks noChangeShapeType="1"/>
              </p:cNvSpPr>
              <p:nvPr/>
            </p:nvSpPr>
            <p:spPr bwMode="auto">
              <a:xfrm flipV="1">
                <a:off x="6425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59" name="Line 235"/>
              <p:cNvSpPr>
                <a:spLocks noChangeShapeType="1"/>
              </p:cNvSpPr>
              <p:nvPr/>
            </p:nvSpPr>
            <p:spPr bwMode="auto">
              <a:xfrm flipV="1">
                <a:off x="6425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0" name="Line 236"/>
              <p:cNvSpPr>
                <a:spLocks noChangeShapeType="1"/>
              </p:cNvSpPr>
              <p:nvPr/>
            </p:nvSpPr>
            <p:spPr bwMode="auto">
              <a:xfrm flipV="1">
                <a:off x="6425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1" name="Line 237"/>
              <p:cNvSpPr>
                <a:spLocks noChangeShapeType="1"/>
              </p:cNvSpPr>
              <p:nvPr/>
            </p:nvSpPr>
            <p:spPr bwMode="auto">
              <a:xfrm flipV="1">
                <a:off x="6425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2" name="Line 238"/>
              <p:cNvSpPr>
                <a:spLocks noChangeShapeType="1"/>
              </p:cNvSpPr>
              <p:nvPr/>
            </p:nvSpPr>
            <p:spPr bwMode="auto">
              <a:xfrm flipV="1">
                <a:off x="6425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3" name="Line 239"/>
              <p:cNvSpPr>
                <a:spLocks noChangeShapeType="1"/>
              </p:cNvSpPr>
              <p:nvPr/>
            </p:nvSpPr>
            <p:spPr bwMode="auto">
              <a:xfrm flipV="1">
                <a:off x="6425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4" name="Line 240"/>
              <p:cNvSpPr>
                <a:spLocks noChangeShapeType="1"/>
              </p:cNvSpPr>
              <p:nvPr/>
            </p:nvSpPr>
            <p:spPr bwMode="auto">
              <a:xfrm flipV="1">
                <a:off x="6425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5" name="Line 241"/>
              <p:cNvSpPr>
                <a:spLocks noChangeShapeType="1"/>
              </p:cNvSpPr>
              <p:nvPr/>
            </p:nvSpPr>
            <p:spPr bwMode="auto">
              <a:xfrm flipV="1">
                <a:off x="6425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6" name="Line 242"/>
              <p:cNvSpPr>
                <a:spLocks noChangeShapeType="1"/>
              </p:cNvSpPr>
              <p:nvPr/>
            </p:nvSpPr>
            <p:spPr bwMode="auto">
              <a:xfrm flipV="1">
                <a:off x="6425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7" name="Line 243"/>
              <p:cNvSpPr>
                <a:spLocks noChangeShapeType="1"/>
              </p:cNvSpPr>
              <p:nvPr/>
            </p:nvSpPr>
            <p:spPr bwMode="auto">
              <a:xfrm flipV="1">
                <a:off x="6425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8" name="Line 244"/>
              <p:cNvSpPr>
                <a:spLocks noChangeShapeType="1"/>
              </p:cNvSpPr>
              <p:nvPr/>
            </p:nvSpPr>
            <p:spPr bwMode="auto">
              <a:xfrm flipV="1">
                <a:off x="6425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69" name="Line 245"/>
              <p:cNvSpPr>
                <a:spLocks noChangeShapeType="1"/>
              </p:cNvSpPr>
              <p:nvPr/>
            </p:nvSpPr>
            <p:spPr bwMode="auto">
              <a:xfrm flipV="1">
                <a:off x="6425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0" name="Line 246"/>
              <p:cNvSpPr>
                <a:spLocks noChangeShapeType="1"/>
              </p:cNvSpPr>
              <p:nvPr/>
            </p:nvSpPr>
            <p:spPr bwMode="auto">
              <a:xfrm flipV="1">
                <a:off x="6425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1" name="Line 247"/>
              <p:cNvSpPr>
                <a:spLocks noChangeShapeType="1"/>
              </p:cNvSpPr>
              <p:nvPr/>
            </p:nvSpPr>
            <p:spPr bwMode="auto">
              <a:xfrm flipV="1">
                <a:off x="6425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2" name="Line 248"/>
              <p:cNvSpPr>
                <a:spLocks noChangeShapeType="1"/>
              </p:cNvSpPr>
              <p:nvPr/>
            </p:nvSpPr>
            <p:spPr bwMode="auto">
              <a:xfrm flipV="1">
                <a:off x="6425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3" name="Line 249"/>
              <p:cNvSpPr>
                <a:spLocks noChangeShapeType="1"/>
              </p:cNvSpPr>
              <p:nvPr/>
            </p:nvSpPr>
            <p:spPr bwMode="auto">
              <a:xfrm flipV="1">
                <a:off x="6425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4" name="Line 250"/>
              <p:cNvSpPr>
                <a:spLocks noChangeShapeType="1"/>
              </p:cNvSpPr>
              <p:nvPr/>
            </p:nvSpPr>
            <p:spPr bwMode="auto">
              <a:xfrm flipV="1">
                <a:off x="6425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5" name="Line 251"/>
              <p:cNvSpPr>
                <a:spLocks noChangeShapeType="1"/>
              </p:cNvSpPr>
              <p:nvPr/>
            </p:nvSpPr>
            <p:spPr bwMode="auto">
              <a:xfrm flipV="1">
                <a:off x="6425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6" name="Line 252"/>
              <p:cNvSpPr>
                <a:spLocks noChangeShapeType="1"/>
              </p:cNvSpPr>
              <p:nvPr/>
            </p:nvSpPr>
            <p:spPr bwMode="auto">
              <a:xfrm flipV="1">
                <a:off x="6425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7" name="Line 253"/>
              <p:cNvSpPr>
                <a:spLocks noChangeShapeType="1"/>
              </p:cNvSpPr>
              <p:nvPr/>
            </p:nvSpPr>
            <p:spPr bwMode="auto">
              <a:xfrm flipV="1">
                <a:off x="6425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8" name="Line 254"/>
              <p:cNvSpPr>
                <a:spLocks noChangeShapeType="1"/>
              </p:cNvSpPr>
              <p:nvPr/>
            </p:nvSpPr>
            <p:spPr bwMode="auto">
              <a:xfrm flipV="1">
                <a:off x="6425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79" name="Line 255"/>
              <p:cNvSpPr>
                <a:spLocks noChangeShapeType="1"/>
              </p:cNvSpPr>
              <p:nvPr/>
            </p:nvSpPr>
            <p:spPr bwMode="auto">
              <a:xfrm flipV="1">
                <a:off x="6425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0" name="Line 256"/>
              <p:cNvSpPr>
                <a:spLocks noChangeShapeType="1"/>
              </p:cNvSpPr>
              <p:nvPr/>
            </p:nvSpPr>
            <p:spPr bwMode="auto">
              <a:xfrm flipV="1">
                <a:off x="6425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1" name="Line 257"/>
              <p:cNvSpPr>
                <a:spLocks noChangeShapeType="1"/>
              </p:cNvSpPr>
              <p:nvPr/>
            </p:nvSpPr>
            <p:spPr bwMode="auto">
              <a:xfrm flipV="1">
                <a:off x="6425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2" name="Line 258"/>
              <p:cNvSpPr>
                <a:spLocks noChangeShapeType="1"/>
              </p:cNvSpPr>
              <p:nvPr/>
            </p:nvSpPr>
            <p:spPr bwMode="auto">
              <a:xfrm flipV="1">
                <a:off x="6425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3" name="Line 259"/>
              <p:cNvSpPr>
                <a:spLocks noChangeShapeType="1"/>
              </p:cNvSpPr>
              <p:nvPr/>
            </p:nvSpPr>
            <p:spPr bwMode="auto">
              <a:xfrm flipV="1">
                <a:off x="6425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4" name="Line 260"/>
              <p:cNvSpPr>
                <a:spLocks noChangeShapeType="1"/>
              </p:cNvSpPr>
              <p:nvPr/>
            </p:nvSpPr>
            <p:spPr bwMode="auto">
              <a:xfrm flipV="1">
                <a:off x="6425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5" name="Line 261"/>
              <p:cNvSpPr>
                <a:spLocks noChangeShapeType="1"/>
              </p:cNvSpPr>
              <p:nvPr/>
            </p:nvSpPr>
            <p:spPr bwMode="auto">
              <a:xfrm flipV="1">
                <a:off x="6425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6" name="Line 262"/>
              <p:cNvSpPr>
                <a:spLocks noChangeShapeType="1"/>
              </p:cNvSpPr>
              <p:nvPr/>
            </p:nvSpPr>
            <p:spPr bwMode="auto">
              <a:xfrm flipV="1">
                <a:off x="6425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7" name="Line 263"/>
              <p:cNvSpPr>
                <a:spLocks noChangeShapeType="1"/>
              </p:cNvSpPr>
              <p:nvPr/>
            </p:nvSpPr>
            <p:spPr bwMode="auto">
              <a:xfrm flipV="1">
                <a:off x="6425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8" name="Line 264"/>
              <p:cNvSpPr>
                <a:spLocks noChangeShapeType="1"/>
              </p:cNvSpPr>
              <p:nvPr/>
            </p:nvSpPr>
            <p:spPr bwMode="auto">
              <a:xfrm flipV="1">
                <a:off x="6425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89" name="Line 265"/>
              <p:cNvSpPr>
                <a:spLocks noChangeShapeType="1"/>
              </p:cNvSpPr>
              <p:nvPr/>
            </p:nvSpPr>
            <p:spPr bwMode="auto">
              <a:xfrm flipV="1">
                <a:off x="6425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0" name="Line 266"/>
              <p:cNvSpPr>
                <a:spLocks noChangeShapeType="1"/>
              </p:cNvSpPr>
              <p:nvPr/>
            </p:nvSpPr>
            <p:spPr bwMode="auto">
              <a:xfrm flipV="1">
                <a:off x="6425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1" name="Line 267"/>
              <p:cNvSpPr>
                <a:spLocks noChangeShapeType="1"/>
              </p:cNvSpPr>
              <p:nvPr/>
            </p:nvSpPr>
            <p:spPr bwMode="auto">
              <a:xfrm flipV="1">
                <a:off x="6425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2" name="Line 268"/>
              <p:cNvSpPr>
                <a:spLocks noChangeShapeType="1"/>
              </p:cNvSpPr>
              <p:nvPr/>
            </p:nvSpPr>
            <p:spPr bwMode="auto">
              <a:xfrm flipV="1">
                <a:off x="6425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3" name="Line 269"/>
              <p:cNvSpPr>
                <a:spLocks noChangeShapeType="1"/>
              </p:cNvSpPr>
              <p:nvPr/>
            </p:nvSpPr>
            <p:spPr bwMode="auto">
              <a:xfrm flipV="1">
                <a:off x="6425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4" name="Line 270"/>
              <p:cNvSpPr>
                <a:spLocks noChangeShapeType="1"/>
              </p:cNvSpPr>
              <p:nvPr/>
            </p:nvSpPr>
            <p:spPr bwMode="auto">
              <a:xfrm flipV="1">
                <a:off x="6425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5" name="Line 271"/>
              <p:cNvSpPr>
                <a:spLocks noChangeShapeType="1"/>
              </p:cNvSpPr>
              <p:nvPr/>
            </p:nvSpPr>
            <p:spPr bwMode="auto">
              <a:xfrm flipV="1">
                <a:off x="6425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6" name="Line 272"/>
              <p:cNvSpPr>
                <a:spLocks noChangeShapeType="1"/>
              </p:cNvSpPr>
              <p:nvPr/>
            </p:nvSpPr>
            <p:spPr bwMode="auto">
              <a:xfrm flipV="1">
                <a:off x="6425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7" name="Line 273"/>
              <p:cNvSpPr>
                <a:spLocks noChangeShapeType="1"/>
              </p:cNvSpPr>
              <p:nvPr/>
            </p:nvSpPr>
            <p:spPr bwMode="auto">
              <a:xfrm flipV="1">
                <a:off x="6425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8" name="Line 274"/>
              <p:cNvSpPr>
                <a:spLocks noChangeShapeType="1"/>
              </p:cNvSpPr>
              <p:nvPr/>
            </p:nvSpPr>
            <p:spPr bwMode="auto">
              <a:xfrm flipV="1">
                <a:off x="6425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499" name="Line 275"/>
              <p:cNvSpPr>
                <a:spLocks noChangeShapeType="1"/>
              </p:cNvSpPr>
              <p:nvPr/>
            </p:nvSpPr>
            <p:spPr bwMode="auto">
              <a:xfrm flipV="1">
                <a:off x="6425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0" name="Line 276"/>
              <p:cNvSpPr>
                <a:spLocks noChangeShapeType="1"/>
              </p:cNvSpPr>
              <p:nvPr/>
            </p:nvSpPr>
            <p:spPr bwMode="auto">
              <a:xfrm flipV="1">
                <a:off x="6425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1" name="Line 277"/>
              <p:cNvSpPr>
                <a:spLocks noChangeShapeType="1"/>
              </p:cNvSpPr>
              <p:nvPr/>
            </p:nvSpPr>
            <p:spPr bwMode="auto">
              <a:xfrm flipV="1">
                <a:off x="6425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2" name="Line 278"/>
              <p:cNvSpPr>
                <a:spLocks noChangeShapeType="1"/>
              </p:cNvSpPr>
              <p:nvPr/>
            </p:nvSpPr>
            <p:spPr bwMode="auto">
              <a:xfrm flipV="1">
                <a:off x="6425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3" name="Line 279"/>
              <p:cNvSpPr>
                <a:spLocks noChangeShapeType="1"/>
              </p:cNvSpPr>
              <p:nvPr/>
            </p:nvSpPr>
            <p:spPr bwMode="auto">
              <a:xfrm flipV="1">
                <a:off x="6425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4" name="Line 280"/>
              <p:cNvSpPr>
                <a:spLocks noChangeShapeType="1"/>
              </p:cNvSpPr>
              <p:nvPr/>
            </p:nvSpPr>
            <p:spPr bwMode="auto">
              <a:xfrm flipV="1">
                <a:off x="6425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5" name="Line 281"/>
              <p:cNvSpPr>
                <a:spLocks noChangeShapeType="1"/>
              </p:cNvSpPr>
              <p:nvPr/>
            </p:nvSpPr>
            <p:spPr bwMode="auto">
              <a:xfrm flipV="1">
                <a:off x="6425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6" name="Line 282"/>
              <p:cNvSpPr>
                <a:spLocks noChangeShapeType="1"/>
              </p:cNvSpPr>
              <p:nvPr/>
            </p:nvSpPr>
            <p:spPr bwMode="auto">
              <a:xfrm flipV="1">
                <a:off x="6425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7" name="Line 283"/>
              <p:cNvSpPr>
                <a:spLocks noChangeShapeType="1"/>
              </p:cNvSpPr>
              <p:nvPr/>
            </p:nvSpPr>
            <p:spPr bwMode="auto">
              <a:xfrm flipV="1">
                <a:off x="6425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8" name="Line 284"/>
              <p:cNvSpPr>
                <a:spLocks noChangeShapeType="1"/>
              </p:cNvSpPr>
              <p:nvPr/>
            </p:nvSpPr>
            <p:spPr bwMode="auto">
              <a:xfrm flipV="1">
                <a:off x="6425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09" name="Line 285"/>
              <p:cNvSpPr>
                <a:spLocks noChangeShapeType="1"/>
              </p:cNvSpPr>
              <p:nvPr/>
            </p:nvSpPr>
            <p:spPr bwMode="auto">
              <a:xfrm flipV="1">
                <a:off x="6425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0" name="Line 286"/>
              <p:cNvSpPr>
                <a:spLocks noChangeShapeType="1"/>
              </p:cNvSpPr>
              <p:nvPr/>
            </p:nvSpPr>
            <p:spPr bwMode="auto">
              <a:xfrm flipV="1">
                <a:off x="6425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1" name="Line 287"/>
              <p:cNvSpPr>
                <a:spLocks noChangeShapeType="1"/>
              </p:cNvSpPr>
              <p:nvPr/>
            </p:nvSpPr>
            <p:spPr bwMode="auto">
              <a:xfrm flipV="1">
                <a:off x="6425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2" name="Line 288"/>
              <p:cNvSpPr>
                <a:spLocks noChangeShapeType="1"/>
              </p:cNvSpPr>
              <p:nvPr/>
            </p:nvSpPr>
            <p:spPr bwMode="auto">
              <a:xfrm flipV="1">
                <a:off x="6425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3" name="Line 289"/>
              <p:cNvSpPr>
                <a:spLocks noChangeShapeType="1"/>
              </p:cNvSpPr>
              <p:nvPr/>
            </p:nvSpPr>
            <p:spPr bwMode="auto">
              <a:xfrm flipV="1">
                <a:off x="6425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4" name="Line 290"/>
              <p:cNvSpPr>
                <a:spLocks noChangeShapeType="1"/>
              </p:cNvSpPr>
              <p:nvPr/>
            </p:nvSpPr>
            <p:spPr bwMode="auto">
              <a:xfrm flipV="1">
                <a:off x="6425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5" name="Line 291"/>
              <p:cNvSpPr>
                <a:spLocks noChangeShapeType="1"/>
              </p:cNvSpPr>
              <p:nvPr/>
            </p:nvSpPr>
            <p:spPr bwMode="auto">
              <a:xfrm flipV="1">
                <a:off x="6425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6" name="Line 292"/>
              <p:cNvSpPr>
                <a:spLocks noChangeShapeType="1"/>
              </p:cNvSpPr>
              <p:nvPr/>
            </p:nvSpPr>
            <p:spPr bwMode="auto">
              <a:xfrm flipV="1">
                <a:off x="6425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7" name="Line 293"/>
              <p:cNvSpPr>
                <a:spLocks noChangeShapeType="1"/>
              </p:cNvSpPr>
              <p:nvPr/>
            </p:nvSpPr>
            <p:spPr bwMode="auto">
              <a:xfrm flipV="1">
                <a:off x="6425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8" name="Line 294"/>
              <p:cNvSpPr>
                <a:spLocks noChangeShapeType="1"/>
              </p:cNvSpPr>
              <p:nvPr/>
            </p:nvSpPr>
            <p:spPr bwMode="auto">
              <a:xfrm flipV="1">
                <a:off x="6425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19" name="Line 295"/>
              <p:cNvSpPr>
                <a:spLocks noChangeShapeType="1"/>
              </p:cNvSpPr>
              <p:nvPr/>
            </p:nvSpPr>
            <p:spPr bwMode="auto">
              <a:xfrm flipV="1">
                <a:off x="6425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0" name="Line 296"/>
              <p:cNvSpPr>
                <a:spLocks noChangeShapeType="1"/>
              </p:cNvSpPr>
              <p:nvPr/>
            </p:nvSpPr>
            <p:spPr bwMode="auto">
              <a:xfrm flipV="1">
                <a:off x="6425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1" name="Line 297"/>
              <p:cNvSpPr>
                <a:spLocks noChangeShapeType="1"/>
              </p:cNvSpPr>
              <p:nvPr/>
            </p:nvSpPr>
            <p:spPr bwMode="auto">
              <a:xfrm flipV="1">
                <a:off x="6425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2" name="Line 298"/>
              <p:cNvSpPr>
                <a:spLocks noChangeShapeType="1"/>
              </p:cNvSpPr>
              <p:nvPr/>
            </p:nvSpPr>
            <p:spPr bwMode="auto">
              <a:xfrm flipV="1">
                <a:off x="6425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3" name="Line 299"/>
              <p:cNvSpPr>
                <a:spLocks noChangeShapeType="1"/>
              </p:cNvSpPr>
              <p:nvPr/>
            </p:nvSpPr>
            <p:spPr bwMode="auto">
              <a:xfrm flipV="1">
                <a:off x="6425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4" name="Line 300"/>
              <p:cNvSpPr>
                <a:spLocks noChangeShapeType="1"/>
              </p:cNvSpPr>
              <p:nvPr/>
            </p:nvSpPr>
            <p:spPr bwMode="auto">
              <a:xfrm flipV="1">
                <a:off x="6425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5" name="Line 301"/>
              <p:cNvSpPr>
                <a:spLocks noChangeShapeType="1"/>
              </p:cNvSpPr>
              <p:nvPr/>
            </p:nvSpPr>
            <p:spPr bwMode="auto">
              <a:xfrm flipV="1">
                <a:off x="6425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6" name="Line 302"/>
              <p:cNvSpPr>
                <a:spLocks noChangeShapeType="1"/>
              </p:cNvSpPr>
              <p:nvPr/>
            </p:nvSpPr>
            <p:spPr bwMode="auto">
              <a:xfrm flipV="1">
                <a:off x="6425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7" name="Line 303"/>
              <p:cNvSpPr>
                <a:spLocks noChangeShapeType="1"/>
              </p:cNvSpPr>
              <p:nvPr/>
            </p:nvSpPr>
            <p:spPr bwMode="auto">
              <a:xfrm flipV="1">
                <a:off x="6425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8" name="Line 304"/>
              <p:cNvSpPr>
                <a:spLocks noChangeShapeType="1"/>
              </p:cNvSpPr>
              <p:nvPr/>
            </p:nvSpPr>
            <p:spPr bwMode="auto">
              <a:xfrm flipV="1">
                <a:off x="6425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29" name="Line 305"/>
              <p:cNvSpPr>
                <a:spLocks noChangeShapeType="1"/>
              </p:cNvSpPr>
              <p:nvPr/>
            </p:nvSpPr>
            <p:spPr bwMode="auto">
              <a:xfrm flipV="1">
                <a:off x="6425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0" name="Line 306"/>
              <p:cNvSpPr>
                <a:spLocks noChangeShapeType="1"/>
              </p:cNvSpPr>
              <p:nvPr/>
            </p:nvSpPr>
            <p:spPr bwMode="auto">
              <a:xfrm flipV="1">
                <a:off x="6425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1" name="Line 307"/>
              <p:cNvSpPr>
                <a:spLocks noChangeShapeType="1"/>
              </p:cNvSpPr>
              <p:nvPr/>
            </p:nvSpPr>
            <p:spPr bwMode="auto">
              <a:xfrm flipV="1">
                <a:off x="6425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2" name="Line 308"/>
              <p:cNvSpPr>
                <a:spLocks noChangeShapeType="1"/>
              </p:cNvSpPr>
              <p:nvPr/>
            </p:nvSpPr>
            <p:spPr bwMode="auto">
              <a:xfrm flipV="1">
                <a:off x="6425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3" name="Line 309"/>
              <p:cNvSpPr>
                <a:spLocks noChangeShapeType="1"/>
              </p:cNvSpPr>
              <p:nvPr/>
            </p:nvSpPr>
            <p:spPr bwMode="auto">
              <a:xfrm flipV="1">
                <a:off x="6425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4" name="Line 310"/>
              <p:cNvSpPr>
                <a:spLocks noChangeShapeType="1"/>
              </p:cNvSpPr>
              <p:nvPr/>
            </p:nvSpPr>
            <p:spPr bwMode="auto">
              <a:xfrm flipV="1">
                <a:off x="6425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5" name="Line 311"/>
              <p:cNvSpPr>
                <a:spLocks noChangeShapeType="1"/>
              </p:cNvSpPr>
              <p:nvPr/>
            </p:nvSpPr>
            <p:spPr bwMode="auto">
              <a:xfrm>
                <a:off x="6425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6" name="Line 312"/>
              <p:cNvSpPr>
                <a:spLocks noChangeShapeType="1"/>
              </p:cNvSpPr>
              <p:nvPr/>
            </p:nvSpPr>
            <p:spPr bwMode="auto">
              <a:xfrm>
                <a:off x="541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7" name="Line 313"/>
              <p:cNvSpPr>
                <a:spLocks noChangeShapeType="1"/>
              </p:cNvSpPr>
              <p:nvPr/>
            </p:nvSpPr>
            <p:spPr bwMode="auto">
              <a:xfrm>
                <a:off x="543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8" name="Line 314"/>
              <p:cNvSpPr>
                <a:spLocks noChangeShapeType="1"/>
              </p:cNvSpPr>
              <p:nvPr/>
            </p:nvSpPr>
            <p:spPr bwMode="auto">
              <a:xfrm>
                <a:off x="545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39" name="Line 315"/>
              <p:cNvSpPr>
                <a:spLocks noChangeShapeType="1"/>
              </p:cNvSpPr>
              <p:nvPr/>
            </p:nvSpPr>
            <p:spPr bwMode="auto">
              <a:xfrm>
                <a:off x="547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0" name="Line 316"/>
              <p:cNvSpPr>
                <a:spLocks noChangeShapeType="1"/>
              </p:cNvSpPr>
              <p:nvPr/>
            </p:nvSpPr>
            <p:spPr bwMode="auto">
              <a:xfrm>
                <a:off x="54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1" name="Line 317"/>
              <p:cNvSpPr>
                <a:spLocks noChangeShapeType="1"/>
              </p:cNvSpPr>
              <p:nvPr/>
            </p:nvSpPr>
            <p:spPr bwMode="auto">
              <a:xfrm>
                <a:off x="552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2" name="Line 318"/>
              <p:cNvSpPr>
                <a:spLocks noChangeShapeType="1"/>
              </p:cNvSpPr>
              <p:nvPr/>
            </p:nvSpPr>
            <p:spPr bwMode="auto">
              <a:xfrm>
                <a:off x="55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3" name="Line 319"/>
              <p:cNvSpPr>
                <a:spLocks noChangeShapeType="1"/>
              </p:cNvSpPr>
              <p:nvPr/>
            </p:nvSpPr>
            <p:spPr bwMode="auto">
              <a:xfrm>
                <a:off x="556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4" name="Line 320"/>
              <p:cNvSpPr>
                <a:spLocks noChangeShapeType="1"/>
              </p:cNvSpPr>
              <p:nvPr/>
            </p:nvSpPr>
            <p:spPr bwMode="auto">
              <a:xfrm>
                <a:off x="55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5" name="Line 321"/>
              <p:cNvSpPr>
                <a:spLocks noChangeShapeType="1"/>
              </p:cNvSpPr>
              <p:nvPr/>
            </p:nvSpPr>
            <p:spPr bwMode="auto">
              <a:xfrm>
                <a:off x="560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6" name="Line 322"/>
              <p:cNvSpPr>
                <a:spLocks noChangeShapeType="1"/>
              </p:cNvSpPr>
              <p:nvPr/>
            </p:nvSpPr>
            <p:spPr bwMode="auto">
              <a:xfrm>
                <a:off x="56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7" name="Line 323"/>
              <p:cNvSpPr>
                <a:spLocks noChangeShapeType="1"/>
              </p:cNvSpPr>
              <p:nvPr/>
            </p:nvSpPr>
            <p:spPr bwMode="auto">
              <a:xfrm>
                <a:off x="564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8" name="Line 324"/>
              <p:cNvSpPr>
                <a:spLocks noChangeShapeType="1"/>
              </p:cNvSpPr>
              <p:nvPr/>
            </p:nvSpPr>
            <p:spPr bwMode="auto">
              <a:xfrm>
                <a:off x="566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49" name="Line 325"/>
              <p:cNvSpPr>
                <a:spLocks noChangeShapeType="1"/>
              </p:cNvSpPr>
              <p:nvPr/>
            </p:nvSpPr>
            <p:spPr bwMode="auto">
              <a:xfrm>
                <a:off x="568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0" name="Line 326"/>
              <p:cNvSpPr>
                <a:spLocks noChangeShapeType="1"/>
              </p:cNvSpPr>
              <p:nvPr/>
            </p:nvSpPr>
            <p:spPr bwMode="auto">
              <a:xfrm>
                <a:off x="570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1" name="Line 327"/>
              <p:cNvSpPr>
                <a:spLocks noChangeShapeType="1"/>
              </p:cNvSpPr>
              <p:nvPr/>
            </p:nvSpPr>
            <p:spPr bwMode="auto">
              <a:xfrm>
                <a:off x="57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2" name="Line 328"/>
              <p:cNvSpPr>
                <a:spLocks noChangeShapeType="1"/>
              </p:cNvSpPr>
              <p:nvPr/>
            </p:nvSpPr>
            <p:spPr bwMode="auto">
              <a:xfrm>
                <a:off x="574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3" name="Line 329"/>
              <p:cNvSpPr>
                <a:spLocks noChangeShapeType="1"/>
              </p:cNvSpPr>
              <p:nvPr/>
            </p:nvSpPr>
            <p:spPr bwMode="auto">
              <a:xfrm>
                <a:off x="57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4" name="Line 330"/>
              <p:cNvSpPr>
                <a:spLocks noChangeShapeType="1"/>
              </p:cNvSpPr>
              <p:nvPr/>
            </p:nvSpPr>
            <p:spPr bwMode="auto">
              <a:xfrm>
                <a:off x="578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5" name="Line 331"/>
              <p:cNvSpPr>
                <a:spLocks noChangeShapeType="1"/>
              </p:cNvSpPr>
              <p:nvPr/>
            </p:nvSpPr>
            <p:spPr bwMode="auto">
              <a:xfrm>
                <a:off x="58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6" name="Line 332"/>
              <p:cNvSpPr>
                <a:spLocks noChangeShapeType="1"/>
              </p:cNvSpPr>
              <p:nvPr/>
            </p:nvSpPr>
            <p:spPr bwMode="auto">
              <a:xfrm>
                <a:off x="582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7" name="Line 333"/>
              <p:cNvSpPr>
                <a:spLocks noChangeShapeType="1"/>
              </p:cNvSpPr>
              <p:nvPr/>
            </p:nvSpPr>
            <p:spPr bwMode="auto">
              <a:xfrm>
                <a:off x="58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8" name="Line 334"/>
              <p:cNvSpPr>
                <a:spLocks noChangeShapeType="1"/>
              </p:cNvSpPr>
              <p:nvPr/>
            </p:nvSpPr>
            <p:spPr bwMode="auto">
              <a:xfrm>
                <a:off x="586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59" name="Line 335"/>
              <p:cNvSpPr>
                <a:spLocks noChangeShapeType="1"/>
              </p:cNvSpPr>
              <p:nvPr/>
            </p:nvSpPr>
            <p:spPr bwMode="auto">
              <a:xfrm>
                <a:off x="588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0" name="Line 336"/>
              <p:cNvSpPr>
                <a:spLocks noChangeShapeType="1"/>
              </p:cNvSpPr>
              <p:nvPr/>
            </p:nvSpPr>
            <p:spPr bwMode="auto">
              <a:xfrm>
                <a:off x="590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1" name="Line 337"/>
              <p:cNvSpPr>
                <a:spLocks noChangeShapeType="1"/>
              </p:cNvSpPr>
              <p:nvPr/>
            </p:nvSpPr>
            <p:spPr bwMode="auto">
              <a:xfrm>
                <a:off x="592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2" name="Line 338"/>
              <p:cNvSpPr>
                <a:spLocks noChangeShapeType="1"/>
              </p:cNvSpPr>
              <p:nvPr/>
            </p:nvSpPr>
            <p:spPr bwMode="auto">
              <a:xfrm>
                <a:off x="59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3" name="Line 339"/>
              <p:cNvSpPr>
                <a:spLocks noChangeShapeType="1"/>
              </p:cNvSpPr>
              <p:nvPr/>
            </p:nvSpPr>
            <p:spPr bwMode="auto">
              <a:xfrm>
                <a:off x="597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4" name="Line 340"/>
              <p:cNvSpPr>
                <a:spLocks noChangeShapeType="1"/>
              </p:cNvSpPr>
              <p:nvPr/>
            </p:nvSpPr>
            <p:spPr bwMode="auto">
              <a:xfrm>
                <a:off x="59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5" name="Line 341"/>
              <p:cNvSpPr>
                <a:spLocks noChangeShapeType="1"/>
              </p:cNvSpPr>
              <p:nvPr/>
            </p:nvSpPr>
            <p:spPr bwMode="auto">
              <a:xfrm>
                <a:off x="601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6" name="Line 342"/>
              <p:cNvSpPr>
                <a:spLocks noChangeShapeType="1"/>
              </p:cNvSpPr>
              <p:nvPr/>
            </p:nvSpPr>
            <p:spPr bwMode="auto">
              <a:xfrm>
                <a:off x="60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7" name="Line 343"/>
              <p:cNvSpPr>
                <a:spLocks noChangeShapeType="1"/>
              </p:cNvSpPr>
              <p:nvPr/>
            </p:nvSpPr>
            <p:spPr bwMode="auto">
              <a:xfrm>
                <a:off x="605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8" name="Line 344"/>
              <p:cNvSpPr>
                <a:spLocks noChangeShapeType="1"/>
              </p:cNvSpPr>
              <p:nvPr/>
            </p:nvSpPr>
            <p:spPr bwMode="auto">
              <a:xfrm>
                <a:off x="60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69" name="Line 345"/>
              <p:cNvSpPr>
                <a:spLocks noChangeShapeType="1"/>
              </p:cNvSpPr>
              <p:nvPr/>
            </p:nvSpPr>
            <p:spPr bwMode="auto">
              <a:xfrm>
                <a:off x="609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0" name="Line 346"/>
              <p:cNvSpPr>
                <a:spLocks noChangeShapeType="1"/>
              </p:cNvSpPr>
              <p:nvPr/>
            </p:nvSpPr>
            <p:spPr bwMode="auto">
              <a:xfrm>
                <a:off x="611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1" name="Line 347"/>
              <p:cNvSpPr>
                <a:spLocks noChangeShapeType="1"/>
              </p:cNvSpPr>
              <p:nvPr/>
            </p:nvSpPr>
            <p:spPr bwMode="auto">
              <a:xfrm>
                <a:off x="613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2" name="Line 348"/>
              <p:cNvSpPr>
                <a:spLocks noChangeShapeType="1"/>
              </p:cNvSpPr>
              <p:nvPr/>
            </p:nvSpPr>
            <p:spPr bwMode="auto">
              <a:xfrm>
                <a:off x="615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3" name="Line 349"/>
              <p:cNvSpPr>
                <a:spLocks noChangeShapeType="1"/>
              </p:cNvSpPr>
              <p:nvPr/>
            </p:nvSpPr>
            <p:spPr bwMode="auto">
              <a:xfrm>
                <a:off x="61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4" name="Line 350"/>
              <p:cNvSpPr>
                <a:spLocks noChangeShapeType="1"/>
              </p:cNvSpPr>
              <p:nvPr/>
            </p:nvSpPr>
            <p:spPr bwMode="auto">
              <a:xfrm>
                <a:off x="619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5" name="Line 351"/>
              <p:cNvSpPr>
                <a:spLocks noChangeShapeType="1"/>
              </p:cNvSpPr>
              <p:nvPr/>
            </p:nvSpPr>
            <p:spPr bwMode="auto">
              <a:xfrm>
                <a:off x="621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6" name="Line 352"/>
              <p:cNvSpPr>
                <a:spLocks noChangeShapeType="1"/>
              </p:cNvSpPr>
              <p:nvPr/>
            </p:nvSpPr>
            <p:spPr bwMode="auto">
              <a:xfrm>
                <a:off x="623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7" name="Line 353"/>
              <p:cNvSpPr>
                <a:spLocks noChangeShapeType="1"/>
              </p:cNvSpPr>
              <p:nvPr/>
            </p:nvSpPr>
            <p:spPr bwMode="auto">
              <a:xfrm>
                <a:off x="625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8" name="Line 354"/>
              <p:cNvSpPr>
                <a:spLocks noChangeShapeType="1"/>
              </p:cNvSpPr>
              <p:nvPr/>
            </p:nvSpPr>
            <p:spPr bwMode="auto">
              <a:xfrm>
                <a:off x="627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79" name="Line 355"/>
              <p:cNvSpPr>
                <a:spLocks noChangeShapeType="1"/>
              </p:cNvSpPr>
              <p:nvPr/>
            </p:nvSpPr>
            <p:spPr bwMode="auto">
              <a:xfrm>
                <a:off x="629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0" name="Line 356"/>
              <p:cNvSpPr>
                <a:spLocks noChangeShapeType="1"/>
              </p:cNvSpPr>
              <p:nvPr/>
            </p:nvSpPr>
            <p:spPr bwMode="auto">
              <a:xfrm>
                <a:off x="631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1" name="Line 357"/>
              <p:cNvSpPr>
                <a:spLocks noChangeShapeType="1"/>
              </p:cNvSpPr>
              <p:nvPr/>
            </p:nvSpPr>
            <p:spPr bwMode="auto">
              <a:xfrm>
                <a:off x="633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2" name="Line 358"/>
              <p:cNvSpPr>
                <a:spLocks noChangeShapeType="1"/>
              </p:cNvSpPr>
              <p:nvPr/>
            </p:nvSpPr>
            <p:spPr bwMode="auto">
              <a:xfrm>
                <a:off x="635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3" name="Line 359"/>
              <p:cNvSpPr>
                <a:spLocks noChangeShapeType="1"/>
              </p:cNvSpPr>
              <p:nvPr/>
            </p:nvSpPr>
            <p:spPr bwMode="auto">
              <a:xfrm>
                <a:off x="637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4" name="Line 360"/>
              <p:cNvSpPr>
                <a:spLocks noChangeShapeType="1"/>
              </p:cNvSpPr>
              <p:nvPr/>
            </p:nvSpPr>
            <p:spPr bwMode="auto">
              <a:xfrm>
                <a:off x="63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5" name="Line 361"/>
              <p:cNvSpPr>
                <a:spLocks noChangeShapeType="1"/>
              </p:cNvSpPr>
              <p:nvPr/>
            </p:nvSpPr>
            <p:spPr bwMode="auto">
              <a:xfrm>
                <a:off x="642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6" name="Line 362"/>
              <p:cNvSpPr>
                <a:spLocks noChangeShapeType="1"/>
              </p:cNvSpPr>
              <p:nvPr/>
            </p:nvSpPr>
            <p:spPr bwMode="auto">
              <a:xfrm>
                <a:off x="64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7" name="Line 363"/>
              <p:cNvSpPr>
                <a:spLocks noChangeShapeType="1"/>
              </p:cNvSpPr>
              <p:nvPr/>
            </p:nvSpPr>
            <p:spPr bwMode="auto">
              <a:xfrm>
                <a:off x="6461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8" name="Line 364"/>
              <p:cNvSpPr>
                <a:spLocks noChangeShapeType="1"/>
              </p:cNvSpPr>
              <p:nvPr/>
            </p:nvSpPr>
            <p:spPr bwMode="auto">
              <a:xfrm>
                <a:off x="64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89" name="Line 365"/>
              <p:cNvSpPr>
                <a:spLocks noChangeShapeType="1"/>
              </p:cNvSpPr>
              <p:nvPr/>
            </p:nvSpPr>
            <p:spPr bwMode="auto">
              <a:xfrm>
                <a:off x="650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0" name="Line 366"/>
              <p:cNvSpPr>
                <a:spLocks noChangeShapeType="1"/>
              </p:cNvSpPr>
              <p:nvPr/>
            </p:nvSpPr>
            <p:spPr bwMode="auto">
              <a:xfrm>
                <a:off x="65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1" name="Line 367"/>
              <p:cNvSpPr>
                <a:spLocks noChangeShapeType="1"/>
              </p:cNvSpPr>
              <p:nvPr/>
            </p:nvSpPr>
            <p:spPr bwMode="auto">
              <a:xfrm>
                <a:off x="654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2" name="Line 368"/>
              <p:cNvSpPr>
                <a:spLocks noChangeShapeType="1"/>
              </p:cNvSpPr>
              <p:nvPr/>
            </p:nvSpPr>
            <p:spPr bwMode="auto">
              <a:xfrm>
                <a:off x="656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3" name="Line 369"/>
              <p:cNvSpPr>
                <a:spLocks noChangeShapeType="1"/>
              </p:cNvSpPr>
              <p:nvPr/>
            </p:nvSpPr>
            <p:spPr bwMode="auto">
              <a:xfrm>
                <a:off x="658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4" name="Line 370"/>
              <p:cNvSpPr>
                <a:spLocks noChangeShapeType="1"/>
              </p:cNvSpPr>
              <p:nvPr/>
            </p:nvSpPr>
            <p:spPr bwMode="auto">
              <a:xfrm>
                <a:off x="660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5" name="Line 371"/>
              <p:cNvSpPr>
                <a:spLocks noChangeShapeType="1"/>
              </p:cNvSpPr>
              <p:nvPr/>
            </p:nvSpPr>
            <p:spPr bwMode="auto">
              <a:xfrm>
                <a:off x="66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6" name="Line 372"/>
              <p:cNvSpPr>
                <a:spLocks noChangeShapeType="1"/>
              </p:cNvSpPr>
              <p:nvPr/>
            </p:nvSpPr>
            <p:spPr bwMode="auto">
              <a:xfrm>
                <a:off x="664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7" name="Line 373"/>
              <p:cNvSpPr>
                <a:spLocks noChangeShapeType="1"/>
              </p:cNvSpPr>
              <p:nvPr/>
            </p:nvSpPr>
            <p:spPr bwMode="auto">
              <a:xfrm>
                <a:off x="66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8" name="Line 374"/>
              <p:cNvSpPr>
                <a:spLocks noChangeShapeType="1"/>
              </p:cNvSpPr>
              <p:nvPr/>
            </p:nvSpPr>
            <p:spPr bwMode="auto">
              <a:xfrm>
                <a:off x="6686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599" name="Line 375"/>
              <p:cNvSpPr>
                <a:spLocks noChangeShapeType="1"/>
              </p:cNvSpPr>
              <p:nvPr/>
            </p:nvSpPr>
            <p:spPr bwMode="auto">
              <a:xfrm>
                <a:off x="67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0" name="Line 376"/>
              <p:cNvSpPr>
                <a:spLocks noChangeShapeType="1"/>
              </p:cNvSpPr>
              <p:nvPr/>
            </p:nvSpPr>
            <p:spPr bwMode="auto">
              <a:xfrm>
                <a:off x="672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1" name="Line 377"/>
              <p:cNvSpPr>
                <a:spLocks noChangeShapeType="1"/>
              </p:cNvSpPr>
              <p:nvPr/>
            </p:nvSpPr>
            <p:spPr bwMode="auto">
              <a:xfrm>
                <a:off x="67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2" name="Line 378"/>
              <p:cNvSpPr>
                <a:spLocks noChangeShapeType="1"/>
              </p:cNvSpPr>
              <p:nvPr/>
            </p:nvSpPr>
            <p:spPr bwMode="auto">
              <a:xfrm>
                <a:off x="541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3" name="Line 379"/>
              <p:cNvSpPr>
                <a:spLocks noChangeShapeType="1"/>
              </p:cNvSpPr>
              <p:nvPr/>
            </p:nvSpPr>
            <p:spPr bwMode="auto">
              <a:xfrm>
                <a:off x="543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4" name="Line 380"/>
              <p:cNvSpPr>
                <a:spLocks noChangeShapeType="1"/>
              </p:cNvSpPr>
              <p:nvPr/>
            </p:nvSpPr>
            <p:spPr bwMode="auto">
              <a:xfrm>
                <a:off x="545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5" name="Line 381"/>
              <p:cNvSpPr>
                <a:spLocks noChangeShapeType="1"/>
              </p:cNvSpPr>
              <p:nvPr/>
            </p:nvSpPr>
            <p:spPr bwMode="auto">
              <a:xfrm>
                <a:off x="547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6" name="Line 382"/>
              <p:cNvSpPr>
                <a:spLocks noChangeShapeType="1"/>
              </p:cNvSpPr>
              <p:nvPr/>
            </p:nvSpPr>
            <p:spPr bwMode="auto">
              <a:xfrm>
                <a:off x="549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7" name="Line 383"/>
              <p:cNvSpPr>
                <a:spLocks noChangeShapeType="1"/>
              </p:cNvSpPr>
              <p:nvPr/>
            </p:nvSpPr>
            <p:spPr bwMode="auto">
              <a:xfrm>
                <a:off x="5520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8" name="Line 384"/>
              <p:cNvSpPr>
                <a:spLocks noChangeShapeType="1"/>
              </p:cNvSpPr>
              <p:nvPr/>
            </p:nvSpPr>
            <p:spPr bwMode="auto">
              <a:xfrm>
                <a:off x="554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09" name="Line 385"/>
              <p:cNvSpPr>
                <a:spLocks noChangeShapeType="1"/>
              </p:cNvSpPr>
              <p:nvPr/>
            </p:nvSpPr>
            <p:spPr bwMode="auto">
              <a:xfrm>
                <a:off x="556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0" name="Line 386"/>
              <p:cNvSpPr>
                <a:spLocks noChangeShapeType="1"/>
              </p:cNvSpPr>
              <p:nvPr/>
            </p:nvSpPr>
            <p:spPr bwMode="auto">
              <a:xfrm>
                <a:off x="558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1" name="Line 387"/>
              <p:cNvSpPr>
                <a:spLocks noChangeShapeType="1"/>
              </p:cNvSpPr>
              <p:nvPr/>
            </p:nvSpPr>
            <p:spPr bwMode="auto">
              <a:xfrm>
                <a:off x="560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2" name="Line 388"/>
              <p:cNvSpPr>
                <a:spLocks noChangeShapeType="1"/>
              </p:cNvSpPr>
              <p:nvPr/>
            </p:nvSpPr>
            <p:spPr bwMode="auto">
              <a:xfrm>
                <a:off x="562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3" name="Line 389"/>
              <p:cNvSpPr>
                <a:spLocks noChangeShapeType="1"/>
              </p:cNvSpPr>
              <p:nvPr/>
            </p:nvSpPr>
            <p:spPr bwMode="auto">
              <a:xfrm>
                <a:off x="564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4" name="Line 390"/>
              <p:cNvSpPr>
                <a:spLocks noChangeShapeType="1"/>
              </p:cNvSpPr>
              <p:nvPr/>
            </p:nvSpPr>
            <p:spPr bwMode="auto">
              <a:xfrm>
                <a:off x="566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5" name="Line 391"/>
              <p:cNvSpPr>
                <a:spLocks noChangeShapeType="1"/>
              </p:cNvSpPr>
              <p:nvPr/>
            </p:nvSpPr>
            <p:spPr bwMode="auto">
              <a:xfrm>
                <a:off x="568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6" name="Line 392"/>
              <p:cNvSpPr>
                <a:spLocks noChangeShapeType="1"/>
              </p:cNvSpPr>
              <p:nvPr/>
            </p:nvSpPr>
            <p:spPr bwMode="auto">
              <a:xfrm>
                <a:off x="570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7" name="Line 393"/>
              <p:cNvSpPr>
                <a:spLocks noChangeShapeType="1"/>
              </p:cNvSpPr>
              <p:nvPr/>
            </p:nvSpPr>
            <p:spPr bwMode="auto">
              <a:xfrm>
                <a:off x="572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8" name="Line 394"/>
              <p:cNvSpPr>
                <a:spLocks noChangeShapeType="1"/>
              </p:cNvSpPr>
              <p:nvPr/>
            </p:nvSpPr>
            <p:spPr bwMode="auto">
              <a:xfrm>
                <a:off x="5745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19" name="Line 395"/>
              <p:cNvSpPr>
                <a:spLocks noChangeShapeType="1"/>
              </p:cNvSpPr>
              <p:nvPr/>
            </p:nvSpPr>
            <p:spPr bwMode="auto">
              <a:xfrm>
                <a:off x="57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0" name="Line 396"/>
              <p:cNvSpPr>
                <a:spLocks noChangeShapeType="1"/>
              </p:cNvSpPr>
              <p:nvPr/>
            </p:nvSpPr>
            <p:spPr bwMode="auto">
              <a:xfrm>
                <a:off x="578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1" name="Line 397"/>
              <p:cNvSpPr>
                <a:spLocks noChangeShapeType="1"/>
              </p:cNvSpPr>
              <p:nvPr/>
            </p:nvSpPr>
            <p:spPr bwMode="auto">
              <a:xfrm>
                <a:off x="58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2" name="Line 398"/>
              <p:cNvSpPr>
                <a:spLocks noChangeShapeType="1"/>
              </p:cNvSpPr>
              <p:nvPr/>
            </p:nvSpPr>
            <p:spPr bwMode="auto">
              <a:xfrm>
                <a:off x="582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3" name="Line 399"/>
              <p:cNvSpPr>
                <a:spLocks noChangeShapeType="1"/>
              </p:cNvSpPr>
              <p:nvPr/>
            </p:nvSpPr>
            <p:spPr bwMode="auto">
              <a:xfrm>
                <a:off x="58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4" name="Line 400"/>
              <p:cNvSpPr>
                <a:spLocks noChangeShapeType="1"/>
              </p:cNvSpPr>
              <p:nvPr/>
            </p:nvSpPr>
            <p:spPr bwMode="auto">
              <a:xfrm>
                <a:off x="586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5" name="Line 401"/>
              <p:cNvSpPr>
                <a:spLocks noChangeShapeType="1"/>
              </p:cNvSpPr>
              <p:nvPr/>
            </p:nvSpPr>
            <p:spPr bwMode="auto">
              <a:xfrm>
                <a:off x="588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6" name="Line 402"/>
              <p:cNvSpPr>
                <a:spLocks noChangeShapeType="1"/>
              </p:cNvSpPr>
              <p:nvPr/>
            </p:nvSpPr>
            <p:spPr bwMode="auto">
              <a:xfrm>
                <a:off x="590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7" name="Line 403"/>
              <p:cNvSpPr>
                <a:spLocks noChangeShapeType="1"/>
              </p:cNvSpPr>
              <p:nvPr/>
            </p:nvSpPr>
            <p:spPr bwMode="auto">
              <a:xfrm>
                <a:off x="592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8" name="Line 404"/>
              <p:cNvSpPr>
                <a:spLocks noChangeShapeType="1"/>
              </p:cNvSpPr>
              <p:nvPr/>
            </p:nvSpPr>
            <p:spPr bwMode="auto">
              <a:xfrm>
                <a:off x="59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29" name="Line 405"/>
              <p:cNvSpPr>
                <a:spLocks noChangeShapeType="1"/>
              </p:cNvSpPr>
              <p:nvPr/>
            </p:nvSpPr>
            <p:spPr bwMode="auto">
              <a:xfrm>
                <a:off x="5970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0" name="Line 406"/>
              <p:cNvSpPr>
                <a:spLocks noChangeShapeType="1"/>
              </p:cNvSpPr>
              <p:nvPr/>
            </p:nvSpPr>
            <p:spPr bwMode="auto">
              <a:xfrm>
                <a:off x="59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1" name="Line 407"/>
              <p:cNvSpPr>
                <a:spLocks noChangeShapeType="1"/>
              </p:cNvSpPr>
              <p:nvPr/>
            </p:nvSpPr>
            <p:spPr bwMode="auto">
              <a:xfrm>
                <a:off x="601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2" name="Line 408"/>
              <p:cNvSpPr>
                <a:spLocks noChangeShapeType="1"/>
              </p:cNvSpPr>
              <p:nvPr/>
            </p:nvSpPr>
            <p:spPr bwMode="auto">
              <a:xfrm>
                <a:off x="60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3" name="Line 409"/>
              <p:cNvSpPr>
                <a:spLocks noChangeShapeType="1"/>
              </p:cNvSpPr>
              <p:nvPr/>
            </p:nvSpPr>
            <p:spPr bwMode="auto">
              <a:xfrm>
                <a:off x="605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4" name="Line 410"/>
              <p:cNvSpPr>
                <a:spLocks noChangeShapeType="1"/>
              </p:cNvSpPr>
              <p:nvPr/>
            </p:nvSpPr>
            <p:spPr bwMode="auto">
              <a:xfrm>
                <a:off x="60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5" name="Line 411"/>
              <p:cNvSpPr>
                <a:spLocks noChangeShapeType="1"/>
              </p:cNvSpPr>
              <p:nvPr/>
            </p:nvSpPr>
            <p:spPr bwMode="auto">
              <a:xfrm>
                <a:off x="609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6" name="Line 412"/>
              <p:cNvSpPr>
                <a:spLocks noChangeShapeType="1"/>
              </p:cNvSpPr>
              <p:nvPr/>
            </p:nvSpPr>
            <p:spPr bwMode="auto">
              <a:xfrm>
                <a:off x="611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637" name="Line 413"/>
              <p:cNvSpPr>
                <a:spLocks noChangeShapeType="1"/>
              </p:cNvSpPr>
              <p:nvPr/>
            </p:nvSpPr>
            <p:spPr bwMode="auto">
              <a:xfrm>
                <a:off x="613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2638" name="Line 414"/>
            <p:cNvSpPr>
              <a:spLocks noChangeShapeType="1"/>
            </p:cNvSpPr>
            <p:nvPr/>
          </p:nvSpPr>
          <p:spPr bwMode="auto">
            <a:xfrm>
              <a:off x="6154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39" name="Line 415"/>
            <p:cNvSpPr>
              <a:spLocks noChangeShapeType="1"/>
            </p:cNvSpPr>
            <p:nvPr/>
          </p:nvSpPr>
          <p:spPr bwMode="auto">
            <a:xfrm>
              <a:off x="6174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0" name="Line 416"/>
            <p:cNvSpPr>
              <a:spLocks noChangeShapeType="1"/>
            </p:cNvSpPr>
            <p:nvPr/>
          </p:nvSpPr>
          <p:spPr bwMode="auto">
            <a:xfrm>
              <a:off x="6195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1" name="Line 417"/>
            <p:cNvSpPr>
              <a:spLocks noChangeShapeType="1"/>
            </p:cNvSpPr>
            <p:nvPr/>
          </p:nvSpPr>
          <p:spPr bwMode="auto">
            <a:xfrm>
              <a:off x="621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2" name="Line 418"/>
            <p:cNvSpPr>
              <a:spLocks noChangeShapeType="1"/>
            </p:cNvSpPr>
            <p:nvPr/>
          </p:nvSpPr>
          <p:spPr bwMode="auto">
            <a:xfrm>
              <a:off x="623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3" name="Line 419"/>
            <p:cNvSpPr>
              <a:spLocks noChangeShapeType="1"/>
            </p:cNvSpPr>
            <p:nvPr/>
          </p:nvSpPr>
          <p:spPr bwMode="auto">
            <a:xfrm>
              <a:off x="625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4" name="Line 420"/>
            <p:cNvSpPr>
              <a:spLocks noChangeShapeType="1"/>
            </p:cNvSpPr>
            <p:nvPr/>
          </p:nvSpPr>
          <p:spPr bwMode="auto">
            <a:xfrm>
              <a:off x="627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5" name="Line 421"/>
            <p:cNvSpPr>
              <a:spLocks noChangeShapeType="1"/>
            </p:cNvSpPr>
            <p:nvPr/>
          </p:nvSpPr>
          <p:spPr bwMode="auto">
            <a:xfrm>
              <a:off x="629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6" name="Line 422"/>
            <p:cNvSpPr>
              <a:spLocks noChangeShapeType="1"/>
            </p:cNvSpPr>
            <p:nvPr/>
          </p:nvSpPr>
          <p:spPr bwMode="auto">
            <a:xfrm>
              <a:off x="631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7" name="Line 423"/>
            <p:cNvSpPr>
              <a:spLocks noChangeShapeType="1"/>
            </p:cNvSpPr>
            <p:nvPr/>
          </p:nvSpPr>
          <p:spPr bwMode="auto">
            <a:xfrm>
              <a:off x="6338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8" name="Line 424"/>
            <p:cNvSpPr>
              <a:spLocks noChangeShapeType="1"/>
            </p:cNvSpPr>
            <p:nvPr/>
          </p:nvSpPr>
          <p:spPr bwMode="auto">
            <a:xfrm>
              <a:off x="6358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49" name="Line 425"/>
            <p:cNvSpPr>
              <a:spLocks noChangeShapeType="1"/>
            </p:cNvSpPr>
            <p:nvPr/>
          </p:nvSpPr>
          <p:spPr bwMode="auto">
            <a:xfrm>
              <a:off x="6379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0" name="Line 426"/>
            <p:cNvSpPr>
              <a:spLocks noChangeShapeType="1"/>
            </p:cNvSpPr>
            <p:nvPr/>
          </p:nvSpPr>
          <p:spPr bwMode="auto">
            <a:xfrm>
              <a:off x="6399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1" name="Line 427"/>
            <p:cNvSpPr>
              <a:spLocks noChangeShapeType="1"/>
            </p:cNvSpPr>
            <p:nvPr/>
          </p:nvSpPr>
          <p:spPr bwMode="auto">
            <a:xfrm>
              <a:off x="6420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2" name="Line 428"/>
            <p:cNvSpPr>
              <a:spLocks noChangeShapeType="1"/>
            </p:cNvSpPr>
            <p:nvPr/>
          </p:nvSpPr>
          <p:spPr bwMode="auto">
            <a:xfrm>
              <a:off x="6440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3" name="Line 429"/>
            <p:cNvSpPr>
              <a:spLocks noChangeShapeType="1"/>
            </p:cNvSpPr>
            <p:nvPr/>
          </p:nvSpPr>
          <p:spPr bwMode="auto">
            <a:xfrm>
              <a:off x="6461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4" name="Line 430"/>
            <p:cNvSpPr>
              <a:spLocks noChangeShapeType="1"/>
            </p:cNvSpPr>
            <p:nvPr/>
          </p:nvSpPr>
          <p:spPr bwMode="auto">
            <a:xfrm>
              <a:off x="6481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5" name="Line 431"/>
            <p:cNvSpPr>
              <a:spLocks noChangeShapeType="1"/>
            </p:cNvSpPr>
            <p:nvPr/>
          </p:nvSpPr>
          <p:spPr bwMode="auto">
            <a:xfrm>
              <a:off x="6501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6" name="Line 432"/>
            <p:cNvSpPr>
              <a:spLocks noChangeShapeType="1"/>
            </p:cNvSpPr>
            <p:nvPr/>
          </p:nvSpPr>
          <p:spPr bwMode="auto">
            <a:xfrm>
              <a:off x="6522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7" name="Line 433"/>
            <p:cNvSpPr>
              <a:spLocks noChangeShapeType="1"/>
            </p:cNvSpPr>
            <p:nvPr/>
          </p:nvSpPr>
          <p:spPr bwMode="auto">
            <a:xfrm>
              <a:off x="6542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8" name="Line 434"/>
            <p:cNvSpPr>
              <a:spLocks noChangeShapeType="1"/>
            </p:cNvSpPr>
            <p:nvPr/>
          </p:nvSpPr>
          <p:spPr bwMode="auto">
            <a:xfrm>
              <a:off x="6563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59" name="Line 435"/>
            <p:cNvSpPr>
              <a:spLocks noChangeShapeType="1"/>
            </p:cNvSpPr>
            <p:nvPr/>
          </p:nvSpPr>
          <p:spPr bwMode="auto">
            <a:xfrm>
              <a:off x="6583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0" name="Line 436"/>
            <p:cNvSpPr>
              <a:spLocks noChangeShapeType="1"/>
            </p:cNvSpPr>
            <p:nvPr/>
          </p:nvSpPr>
          <p:spPr bwMode="auto">
            <a:xfrm>
              <a:off x="6604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1" name="Line 437"/>
            <p:cNvSpPr>
              <a:spLocks noChangeShapeType="1"/>
            </p:cNvSpPr>
            <p:nvPr/>
          </p:nvSpPr>
          <p:spPr bwMode="auto">
            <a:xfrm>
              <a:off x="6624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2" name="Line 438"/>
            <p:cNvSpPr>
              <a:spLocks noChangeShapeType="1"/>
            </p:cNvSpPr>
            <p:nvPr/>
          </p:nvSpPr>
          <p:spPr bwMode="auto">
            <a:xfrm>
              <a:off x="6645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3" name="Line 439"/>
            <p:cNvSpPr>
              <a:spLocks noChangeShapeType="1"/>
            </p:cNvSpPr>
            <p:nvPr/>
          </p:nvSpPr>
          <p:spPr bwMode="auto">
            <a:xfrm>
              <a:off x="666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4" name="Line 440"/>
            <p:cNvSpPr>
              <a:spLocks noChangeShapeType="1"/>
            </p:cNvSpPr>
            <p:nvPr/>
          </p:nvSpPr>
          <p:spPr bwMode="auto">
            <a:xfrm>
              <a:off x="6686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5" name="Line 441"/>
            <p:cNvSpPr>
              <a:spLocks noChangeShapeType="1"/>
            </p:cNvSpPr>
            <p:nvPr/>
          </p:nvSpPr>
          <p:spPr bwMode="auto">
            <a:xfrm>
              <a:off x="670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6" name="Line 442"/>
            <p:cNvSpPr>
              <a:spLocks noChangeShapeType="1"/>
            </p:cNvSpPr>
            <p:nvPr/>
          </p:nvSpPr>
          <p:spPr bwMode="auto">
            <a:xfrm>
              <a:off x="672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7" name="Line 443"/>
            <p:cNvSpPr>
              <a:spLocks noChangeShapeType="1"/>
            </p:cNvSpPr>
            <p:nvPr/>
          </p:nvSpPr>
          <p:spPr bwMode="auto">
            <a:xfrm>
              <a:off x="674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8" name="Line 444"/>
            <p:cNvSpPr>
              <a:spLocks noChangeShapeType="1"/>
            </p:cNvSpPr>
            <p:nvPr/>
          </p:nvSpPr>
          <p:spPr bwMode="auto">
            <a:xfrm>
              <a:off x="541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69" name="Line 445"/>
            <p:cNvSpPr>
              <a:spLocks noChangeShapeType="1"/>
            </p:cNvSpPr>
            <p:nvPr/>
          </p:nvSpPr>
          <p:spPr bwMode="auto">
            <a:xfrm>
              <a:off x="543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0" name="Line 446"/>
            <p:cNvSpPr>
              <a:spLocks noChangeShapeType="1"/>
            </p:cNvSpPr>
            <p:nvPr/>
          </p:nvSpPr>
          <p:spPr bwMode="auto">
            <a:xfrm>
              <a:off x="545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1" name="Line 447"/>
            <p:cNvSpPr>
              <a:spLocks noChangeShapeType="1"/>
            </p:cNvSpPr>
            <p:nvPr/>
          </p:nvSpPr>
          <p:spPr bwMode="auto">
            <a:xfrm>
              <a:off x="547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2" name="Line 448"/>
            <p:cNvSpPr>
              <a:spLocks noChangeShapeType="1"/>
            </p:cNvSpPr>
            <p:nvPr/>
          </p:nvSpPr>
          <p:spPr bwMode="auto">
            <a:xfrm>
              <a:off x="549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3" name="Line 449"/>
            <p:cNvSpPr>
              <a:spLocks noChangeShapeType="1"/>
            </p:cNvSpPr>
            <p:nvPr/>
          </p:nvSpPr>
          <p:spPr bwMode="auto">
            <a:xfrm>
              <a:off x="552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4" name="Line 450"/>
            <p:cNvSpPr>
              <a:spLocks noChangeShapeType="1"/>
            </p:cNvSpPr>
            <p:nvPr/>
          </p:nvSpPr>
          <p:spPr bwMode="auto">
            <a:xfrm>
              <a:off x="554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5" name="Line 451"/>
            <p:cNvSpPr>
              <a:spLocks noChangeShapeType="1"/>
            </p:cNvSpPr>
            <p:nvPr/>
          </p:nvSpPr>
          <p:spPr bwMode="auto">
            <a:xfrm>
              <a:off x="556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6" name="Line 452"/>
            <p:cNvSpPr>
              <a:spLocks noChangeShapeType="1"/>
            </p:cNvSpPr>
            <p:nvPr/>
          </p:nvSpPr>
          <p:spPr bwMode="auto">
            <a:xfrm>
              <a:off x="558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7" name="Line 453"/>
            <p:cNvSpPr>
              <a:spLocks noChangeShapeType="1"/>
            </p:cNvSpPr>
            <p:nvPr/>
          </p:nvSpPr>
          <p:spPr bwMode="auto">
            <a:xfrm>
              <a:off x="560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8" name="Line 454"/>
            <p:cNvSpPr>
              <a:spLocks noChangeShapeType="1"/>
            </p:cNvSpPr>
            <p:nvPr/>
          </p:nvSpPr>
          <p:spPr bwMode="auto">
            <a:xfrm>
              <a:off x="562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79" name="Line 455"/>
            <p:cNvSpPr>
              <a:spLocks noChangeShapeType="1"/>
            </p:cNvSpPr>
            <p:nvPr/>
          </p:nvSpPr>
          <p:spPr bwMode="auto">
            <a:xfrm>
              <a:off x="564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0" name="Line 456"/>
            <p:cNvSpPr>
              <a:spLocks noChangeShapeType="1"/>
            </p:cNvSpPr>
            <p:nvPr/>
          </p:nvSpPr>
          <p:spPr bwMode="auto">
            <a:xfrm>
              <a:off x="566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1" name="Line 457"/>
            <p:cNvSpPr>
              <a:spLocks noChangeShapeType="1"/>
            </p:cNvSpPr>
            <p:nvPr/>
          </p:nvSpPr>
          <p:spPr bwMode="auto">
            <a:xfrm>
              <a:off x="568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2" name="Line 458"/>
            <p:cNvSpPr>
              <a:spLocks noChangeShapeType="1"/>
            </p:cNvSpPr>
            <p:nvPr/>
          </p:nvSpPr>
          <p:spPr bwMode="auto">
            <a:xfrm>
              <a:off x="570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3" name="Line 459"/>
            <p:cNvSpPr>
              <a:spLocks noChangeShapeType="1"/>
            </p:cNvSpPr>
            <p:nvPr/>
          </p:nvSpPr>
          <p:spPr bwMode="auto">
            <a:xfrm>
              <a:off x="572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4" name="Line 460"/>
            <p:cNvSpPr>
              <a:spLocks noChangeShapeType="1"/>
            </p:cNvSpPr>
            <p:nvPr/>
          </p:nvSpPr>
          <p:spPr bwMode="auto">
            <a:xfrm>
              <a:off x="574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5" name="Line 461"/>
            <p:cNvSpPr>
              <a:spLocks noChangeShapeType="1"/>
            </p:cNvSpPr>
            <p:nvPr/>
          </p:nvSpPr>
          <p:spPr bwMode="auto">
            <a:xfrm>
              <a:off x="576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6" name="Line 462"/>
            <p:cNvSpPr>
              <a:spLocks noChangeShapeType="1"/>
            </p:cNvSpPr>
            <p:nvPr/>
          </p:nvSpPr>
          <p:spPr bwMode="auto">
            <a:xfrm>
              <a:off x="578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7" name="Line 463"/>
            <p:cNvSpPr>
              <a:spLocks noChangeShapeType="1"/>
            </p:cNvSpPr>
            <p:nvPr/>
          </p:nvSpPr>
          <p:spPr bwMode="auto">
            <a:xfrm>
              <a:off x="580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8" name="Line 464"/>
            <p:cNvSpPr>
              <a:spLocks noChangeShapeType="1"/>
            </p:cNvSpPr>
            <p:nvPr/>
          </p:nvSpPr>
          <p:spPr bwMode="auto">
            <a:xfrm>
              <a:off x="582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89" name="Line 465"/>
            <p:cNvSpPr>
              <a:spLocks noChangeShapeType="1"/>
            </p:cNvSpPr>
            <p:nvPr/>
          </p:nvSpPr>
          <p:spPr bwMode="auto">
            <a:xfrm>
              <a:off x="584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0" name="Line 466"/>
            <p:cNvSpPr>
              <a:spLocks noChangeShapeType="1"/>
            </p:cNvSpPr>
            <p:nvPr/>
          </p:nvSpPr>
          <p:spPr bwMode="auto">
            <a:xfrm>
              <a:off x="586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1" name="Line 467"/>
            <p:cNvSpPr>
              <a:spLocks noChangeShapeType="1"/>
            </p:cNvSpPr>
            <p:nvPr/>
          </p:nvSpPr>
          <p:spPr bwMode="auto">
            <a:xfrm>
              <a:off x="588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2" name="Line 468"/>
            <p:cNvSpPr>
              <a:spLocks noChangeShapeType="1"/>
            </p:cNvSpPr>
            <p:nvPr/>
          </p:nvSpPr>
          <p:spPr bwMode="auto">
            <a:xfrm>
              <a:off x="590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3" name="Line 469"/>
            <p:cNvSpPr>
              <a:spLocks noChangeShapeType="1"/>
            </p:cNvSpPr>
            <p:nvPr/>
          </p:nvSpPr>
          <p:spPr bwMode="auto">
            <a:xfrm>
              <a:off x="592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4" name="Line 470"/>
            <p:cNvSpPr>
              <a:spLocks noChangeShapeType="1"/>
            </p:cNvSpPr>
            <p:nvPr/>
          </p:nvSpPr>
          <p:spPr bwMode="auto">
            <a:xfrm>
              <a:off x="594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5" name="Line 471"/>
            <p:cNvSpPr>
              <a:spLocks noChangeShapeType="1"/>
            </p:cNvSpPr>
            <p:nvPr/>
          </p:nvSpPr>
          <p:spPr bwMode="auto">
            <a:xfrm>
              <a:off x="597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6" name="Line 472"/>
            <p:cNvSpPr>
              <a:spLocks noChangeShapeType="1"/>
            </p:cNvSpPr>
            <p:nvPr/>
          </p:nvSpPr>
          <p:spPr bwMode="auto">
            <a:xfrm>
              <a:off x="599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7" name="Line 473"/>
            <p:cNvSpPr>
              <a:spLocks noChangeShapeType="1"/>
            </p:cNvSpPr>
            <p:nvPr/>
          </p:nvSpPr>
          <p:spPr bwMode="auto">
            <a:xfrm>
              <a:off x="601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8" name="Line 474"/>
            <p:cNvSpPr>
              <a:spLocks noChangeShapeType="1"/>
            </p:cNvSpPr>
            <p:nvPr/>
          </p:nvSpPr>
          <p:spPr bwMode="auto">
            <a:xfrm>
              <a:off x="603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99" name="Line 475"/>
            <p:cNvSpPr>
              <a:spLocks noChangeShapeType="1"/>
            </p:cNvSpPr>
            <p:nvPr/>
          </p:nvSpPr>
          <p:spPr bwMode="auto">
            <a:xfrm>
              <a:off x="605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0" name="Line 476"/>
            <p:cNvSpPr>
              <a:spLocks noChangeShapeType="1"/>
            </p:cNvSpPr>
            <p:nvPr/>
          </p:nvSpPr>
          <p:spPr bwMode="auto">
            <a:xfrm>
              <a:off x="607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1" name="Line 477"/>
            <p:cNvSpPr>
              <a:spLocks noChangeShapeType="1"/>
            </p:cNvSpPr>
            <p:nvPr/>
          </p:nvSpPr>
          <p:spPr bwMode="auto">
            <a:xfrm>
              <a:off x="609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2" name="Line 478"/>
            <p:cNvSpPr>
              <a:spLocks noChangeShapeType="1"/>
            </p:cNvSpPr>
            <p:nvPr/>
          </p:nvSpPr>
          <p:spPr bwMode="auto">
            <a:xfrm>
              <a:off x="611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3" name="Line 479"/>
            <p:cNvSpPr>
              <a:spLocks noChangeShapeType="1"/>
            </p:cNvSpPr>
            <p:nvPr/>
          </p:nvSpPr>
          <p:spPr bwMode="auto">
            <a:xfrm>
              <a:off x="613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4" name="Line 480"/>
            <p:cNvSpPr>
              <a:spLocks noChangeShapeType="1"/>
            </p:cNvSpPr>
            <p:nvPr/>
          </p:nvSpPr>
          <p:spPr bwMode="auto">
            <a:xfrm>
              <a:off x="615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5" name="Line 481"/>
            <p:cNvSpPr>
              <a:spLocks noChangeShapeType="1"/>
            </p:cNvSpPr>
            <p:nvPr/>
          </p:nvSpPr>
          <p:spPr bwMode="auto">
            <a:xfrm>
              <a:off x="617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6" name="Line 482"/>
            <p:cNvSpPr>
              <a:spLocks noChangeShapeType="1"/>
            </p:cNvSpPr>
            <p:nvPr/>
          </p:nvSpPr>
          <p:spPr bwMode="auto">
            <a:xfrm>
              <a:off x="619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7" name="Line 483"/>
            <p:cNvSpPr>
              <a:spLocks noChangeShapeType="1"/>
            </p:cNvSpPr>
            <p:nvPr/>
          </p:nvSpPr>
          <p:spPr bwMode="auto">
            <a:xfrm>
              <a:off x="621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8" name="Line 484"/>
            <p:cNvSpPr>
              <a:spLocks noChangeShapeType="1"/>
            </p:cNvSpPr>
            <p:nvPr/>
          </p:nvSpPr>
          <p:spPr bwMode="auto">
            <a:xfrm>
              <a:off x="623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09" name="Line 485"/>
            <p:cNvSpPr>
              <a:spLocks noChangeShapeType="1"/>
            </p:cNvSpPr>
            <p:nvPr/>
          </p:nvSpPr>
          <p:spPr bwMode="auto">
            <a:xfrm>
              <a:off x="625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0" name="Line 486"/>
            <p:cNvSpPr>
              <a:spLocks noChangeShapeType="1"/>
            </p:cNvSpPr>
            <p:nvPr/>
          </p:nvSpPr>
          <p:spPr bwMode="auto">
            <a:xfrm>
              <a:off x="627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1" name="Line 487"/>
            <p:cNvSpPr>
              <a:spLocks noChangeShapeType="1"/>
            </p:cNvSpPr>
            <p:nvPr/>
          </p:nvSpPr>
          <p:spPr bwMode="auto">
            <a:xfrm>
              <a:off x="629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2" name="Line 488"/>
            <p:cNvSpPr>
              <a:spLocks noChangeShapeType="1"/>
            </p:cNvSpPr>
            <p:nvPr/>
          </p:nvSpPr>
          <p:spPr bwMode="auto">
            <a:xfrm>
              <a:off x="631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3" name="Line 489"/>
            <p:cNvSpPr>
              <a:spLocks noChangeShapeType="1"/>
            </p:cNvSpPr>
            <p:nvPr/>
          </p:nvSpPr>
          <p:spPr bwMode="auto">
            <a:xfrm>
              <a:off x="633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4" name="Line 490"/>
            <p:cNvSpPr>
              <a:spLocks noChangeShapeType="1"/>
            </p:cNvSpPr>
            <p:nvPr/>
          </p:nvSpPr>
          <p:spPr bwMode="auto">
            <a:xfrm>
              <a:off x="635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5" name="Line 491"/>
            <p:cNvSpPr>
              <a:spLocks noChangeShapeType="1"/>
            </p:cNvSpPr>
            <p:nvPr/>
          </p:nvSpPr>
          <p:spPr bwMode="auto">
            <a:xfrm>
              <a:off x="637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6" name="Line 492"/>
            <p:cNvSpPr>
              <a:spLocks noChangeShapeType="1"/>
            </p:cNvSpPr>
            <p:nvPr/>
          </p:nvSpPr>
          <p:spPr bwMode="auto">
            <a:xfrm>
              <a:off x="639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7" name="Line 493"/>
            <p:cNvSpPr>
              <a:spLocks noChangeShapeType="1"/>
            </p:cNvSpPr>
            <p:nvPr/>
          </p:nvSpPr>
          <p:spPr bwMode="auto">
            <a:xfrm>
              <a:off x="642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8" name="Line 494"/>
            <p:cNvSpPr>
              <a:spLocks noChangeShapeType="1"/>
            </p:cNvSpPr>
            <p:nvPr/>
          </p:nvSpPr>
          <p:spPr bwMode="auto">
            <a:xfrm>
              <a:off x="644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19" name="Line 495"/>
            <p:cNvSpPr>
              <a:spLocks noChangeShapeType="1"/>
            </p:cNvSpPr>
            <p:nvPr/>
          </p:nvSpPr>
          <p:spPr bwMode="auto">
            <a:xfrm>
              <a:off x="6461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0" name="Line 496"/>
            <p:cNvSpPr>
              <a:spLocks noChangeShapeType="1"/>
            </p:cNvSpPr>
            <p:nvPr/>
          </p:nvSpPr>
          <p:spPr bwMode="auto">
            <a:xfrm>
              <a:off x="648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1" name="Line 497"/>
            <p:cNvSpPr>
              <a:spLocks noChangeShapeType="1"/>
            </p:cNvSpPr>
            <p:nvPr/>
          </p:nvSpPr>
          <p:spPr bwMode="auto">
            <a:xfrm>
              <a:off x="650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2" name="Line 498"/>
            <p:cNvSpPr>
              <a:spLocks noChangeShapeType="1"/>
            </p:cNvSpPr>
            <p:nvPr/>
          </p:nvSpPr>
          <p:spPr bwMode="auto">
            <a:xfrm>
              <a:off x="652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3" name="Line 499"/>
            <p:cNvSpPr>
              <a:spLocks noChangeShapeType="1"/>
            </p:cNvSpPr>
            <p:nvPr/>
          </p:nvSpPr>
          <p:spPr bwMode="auto">
            <a:xfrm>
              <a:off x="654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4" name="Line 500"/>
            <p:cNvSpPr>
              <a:spLocks noChangeShapeType="1"/>
            </p:cNvSpPr>
            <p:nvPr/>
          </p:nvSpPr>
          <p:spPr bwMode="auto">
            <a:xfrm>
              <a:off x="656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5" name="Line 501"/>
            <p:cNvSpPr>
              <a:spLocks noChangeShapeType="1"/>
            </p:cNvSpPr>
            <p:nvPr/>
          </p:nvSpPr>
          <p:spPr bwMode="auto">
            <a:xfrm>
              <a:off x="658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6" name="Line 502"/>
            <p:cNvSpPr>
              <a:spLocks noChangeShapeType="1"/>
            </p:cNvSpPr>
            <p:nvPr/>
          </p:nvSpPr>
          <p:spPr bwMode="auto">
            <a:xfrm>
              <a:off x="660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7" name="Line 503"/>
            <p:cNvSpPr>
              <a:spLocks noChangeShapeType="1"/>
            </p:cNvSpPr>
            <p:nvPr/>
          </p:nvSpPr>
          <p:spPr bwMode="auto">
            <a:xfrm>
              <a:off x="662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8" name="Line 504"/>
            <p:cNvSpPr>
              <a:spLocks noChangeShapeType="1"/>
            </p:cNvSpPr>
            <p:nvPr/>
          </p:nvSpPr>
          <p:spPr bwMode="auto">
            <a:xfrm>
              <a:off x="664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29" name="Line 505"/>
            <p:cNvSpPr>
              <a:spLocks noChangeShapeType="1"/>
            </p:cNvSpPr>
            <p:nvPr/>
          </p:nvSpPr>
          <p:spPr bwMode="auto">
            <a:xfrm>
              <a:off x="666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0" name="Line 506"/>
            <p:cNvSpPr>
              <a:spLocks noChangeShapeType="1"/>
            </p:cNvSpPr>
            <p:nvPr/>
          </p:nvSpPr>
          <p:spPr bwMode="auto">
            <a:xfrm>
              <a:off x="6686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1" name="Line 507"/>
            <p:cNvSpPr>
              <a:spLocks noChangeShapeType="1"/>
            </p:cNvSpPr>
            <p:nvPr/>
          </p:nvSpPr>
          <p:spPr bwMode="auto">
            <a:xfrm>
              <a:off x="670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2" name="Line 508"/>
            <p:cNvSpPr>
              <a:spLocks noChangeShapeType="1"/>
            </p:cNvSpPr>
            <p:nvPr/>
          </p:nvSpPr>
          <p:spPr bwMode="auto">
            <a:xfrm>
              <a:off x="672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3" name="Line 509"/>
            <p:cNvSpPr>
              <a:spLocks noChangeShapeType="1"/>
            </p:cNvSpPr>
            <p:nvPr/>
          </p:nvSpPr>
          <p:spPr bwMode="auto">
            <a:xfrm>
              <a:off x="674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4" name="Line 510"/>
            <p:cNvSpPr>
              <a:spLocks noChangeShapeType="1"/>
            </p:cNvSpPr>
            <p:nvPr/>
          </p:nvSpPr>
          <p:spPr bwMode="auto">
            <a:xfrm flipV="1">
              <a:off x="5577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5" name="Line 511"/>
            <p:cNvSpPr>
              <a:spLocks noChangeShapeType="1"/>
            </p:cNvSpPr>
            <p:nvPr/>
          </p:nvSpPr>
          <p:spPr bwMode="auto">
            <a:xfrm flipV="1">
              <a:off x="5746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6" name="Line 512"/>
            <p:cNvSpPr>
              <a:spLocks noChangeShapeType="1"/>
            </p:cNvSpPr>
            <p:nvPr/>
          </p:nvSpPr>
          <p:spPr bwMode="auto">
            <a:xfrm flipV="1">
              <a:off x="591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7" name="Line 513"/>
            <p:cNvSpPr>
              <a:spLocks noChangeShapeType="1"/>
            </p:cNvSpPr>
            <p:nvPr/>
          </p:nvSpPr>
          <p:spPr bwMode="auto">
            <a:xfrm flipV="1">
              <a:off x="6087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8" name="Line 514"/>
            <p:cNvSpPr>
              <a:spLocks noChangeShapeType="1"/>
            </p:cNvSpPr>
            <p:nvPr/>
          </p:nvSpPr>
          <p:spPr bwMode="auto">
            <a:xfrm flipV="1">
              <a:off x="625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39" name="Line 515"/>
            <p:cNvSpPr>
              <a:spLocks noChangeShapeType="1"/>
            </p:cNvSpPr>
            <p:nvPr/>
          </p:nvSpPr>
          <p:spPr bwMode="auto">
            <a:xfrm flipV="1">
              <a:off x="642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0" name="Line 516"/>
            <p:cNvSpPr>
              <a:spLocks noChangeShapeType="1"/>
            </p:cNvSpPr>
            <p:nvPr/>
          </p:nvSpPr>
          <p:spPr bwMode="auto">
            <a:xfrm flipV="1">
              <a:off x="659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1" name="Line 517"/>
            <p:cNvSpPr>
              <a:spLocks noChangeShapeType="1"/>
            </p:cNvSpPr>
            <p:nvPr/>
          </p:nvSpPr>
          <p:spPr bwMode="auto">
            <a:xfrm flipV="1">
              <a:off x="676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2" name="Line 518"/>
            <p:cNvSpPr>
              <a:spLocks noChangeShapeType="1"/>
            </p:cNvSpPr>
            <p:nvPr/>
          </p:nvSpPr>
          <p:spPr bwMode="auto">
            <a:xfrm>
              <a:off x="5417" y="14697"/>
              <a:ext cx="134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3" name="Line 519"/>
            <p:cNvSpPr>
              <a:spLocks noChangeShapeType="1"/>
            </p:cNvSpPr>
            <p:nvPr/>
          </p:nvSpPr>
          <p:spPr bwMode="auto">
            <a:xfrm>
              <a:off x="5417" y="14697"/>
              <a:ext cx="134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4" name="Line 520"/>
            <p:cNvSpPr>
              <a:spLocks noChangeShapeType="1"/>
            </p:cNvSpPr>
            <p:nvPr/>
          </p:nvSpPr>
          <p:spPr bwMode="auto">
            <a:xfrm>
              <a:off x="5378" y="14697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5" name="Line 521"/>
            <p:cNvSpPr>
              <a:spLocks noChangeShapeType="1"/>
            </p:cNvSpPr>
            <p:nvPr/>
          </p:nvSpPr>
          <p:spPr bwMode="auto">
            <a:xfrm>
              <a:off x="5397" y="14375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6" name="Line 522"/>
            <p:cNvSpPr>
              <a:spLocks noChangeShapeType="1"/>
            </p:cNvSpPr>
            <p:nvPr/>
          </p:nvSpPr>
          <p:spPr bwMode="auto">
            <a:xfrm>
              <a:off x="5378" y="14052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7" name="Line 523"/>
            <p:cNvSpPr>
              <a:spLocks noChangeShapeType="1"/>
            </p:cNvSpPr>
            <p:nvPr/>
          </p:nvSpPr>
          <p:spPr bwMode="auto">
            <a:xfrm>
              <a:off x="5397" y="13730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8" name="Line 524"/>
            <p:cNvSpPr>
              <a:spLocks noChangeShapeType="1"/>
            </p:cNvSpPr>
            <p:nvPr/>
          </p:nvSpPr>
          <p:spPr bwMode="auto">
            <a:xfrm>
              <a:off x="5378" y="13407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49" name="Line 525"/>
            <p:cNvSpPr>
              <a:spLocks noChangeShapeType="1"/>
            </p:cNvSpPr>
            <p:nvPr/>
          </p:nvSpPr>
          <p:spPr bwMode="auto">
            <a:xfrm>
              <a:off x="5397" y="13085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0" name="Line 526"/>
            <p:cNvSpPr>
              <a:spLocks noChangeShapeType="1"/>
            </p:cNvSpPr>
            <p:nvPr/>
          </p:nvSpPr>
          <p:spPr bwMode="auto">
            <a:xfrm>
              <a:off x="5378" y="12761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1" name="Line 527"/>
            <p:cNvSpPr>
              <a:spLocks noChangeShapeType="1"/>
            </p:cNvSpPr>
            <p:nvPr/>
          </p:nvSpPr>
          <p:spPr bwMode="auto">
            <a:xfrm flipV="1">
              <a:off x="5417" y="12691"/>
              <a:ext cx="0" cy="2006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2" name="Rectangle 528"/>
            <p:cNvSpPr>
              <a:spLocks noChangeArrowheads="1"/>
            </p:cNvSpPr>
            <p:nvPr/>
          </p:nvSpPr>
          <p:spPr bwMode="auto">
            <a:xfrm>
              <a:off x="4065" y="12691"/>
              <a:ext cx="1349" cy="2006"/>
            </a:xfrm>
            <a:prstGeom prst="rect">
              <a:avLst/>
            </a:prstGeom>
            <a:grpFill/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3" name="Line 529"/>
            <p:cNvSpPr>
              <a:spLocks noChangeShapeType="1"/>
            </p:cNvSpPr>
            <p:nvPr/>
          </p:nvSpPr>
          <p:spPr bwMode="auto">
            <a:xfrm flipV="1">
              <a:off x="4406" y="1469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4" name="Line 530"/>
            <p:cNvSpPr>
              <a:spLocks noChangeShapeType="1"/>
            </p:cNvSpPr>
            <p:nvPr/>
          </p:nvSpPr>
          <p:spPr bwMode="auto">
            <a:xfrm flipV="1">
              <a:off x="4406" y="14673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5" name="Line 531"/>
            <p:cNvSpPr>
              <a:spLocks noChangeShapeType="1"/>
            </p:cNvSpPr>
            <p:nvPr/>
          </p:nvSpPr>
          <p:spPr bwMode="auto">
            <a:xfrm flipV="1">
              <a:off x="4406" y="1465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6" name="Line 532"/>
            <p:cNvSpPr>
              <a:spLocks noChangeShapeType="1"/>
            </p:cNvSpPr>
            <p:nvPr/>
          </p:nvSpPr>
          <p:spPr bwMode="auto">
            <a:xfrm flipV="1">
              <a:off x="4406" y="1463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7" name="Line 533"/>
            <p:cNvSpPr>
              <a:spLocks noChangeShapeType="1"/>
            </p:cNvSpPr>
            <p:nvPr/>
          </p:nvSpPr>
          <p:spPr bwMode="auto">
            <a:xfrm flipV="1">
              <a:off x="4406" y="1461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8" name="Line 534"/>
            <p:cNvSpPr>
              <a:spLocks noChangeShapeType="1"/>
            </p:cNvSpPr>
            <p:nvPr/>
          </p:nvSpPr>
          <p:spPr bwMode="auto">
            <a:xfrm flipV="1">
              <a:off x="4406" y="1459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59" name="Line 535"/>
            <p:cNvSpPr>
              <a:spLocks noChangeShapeType="1"/>
            </p:cNvSpPr>
            <p:nvPr/>
          </p:nvSpPr>
          <p:spPr bwMode="auto">
            <a:xfrm flipV="1">
              <a:off x="4406" y="1457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0" name="Line 536"/>
            <p:cNvSpPr>
              <a:spLocks noChangeShapeType="1"/>
            </p:cNvSpPr>
            <p:nvPr/>
          </p:nvSpPr>
          <p:spPr bwMode="auto">
            <a:xfrm flipV="1">
              <a:off x="4406" y="1455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1" name="Line 537"/>
            <p:cNvSpPr>
              <a:spLocks noChangeShapeType="1"/>
            </p:cNvSpPr>
            <p:nvPr/>
          </p:nvSpPr>
          <p:spPr bwMode="auto">
            <a:xfrm flipV="1">
              <a:off x="4406" y="1453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2" name="Line 538"/>
            <p:cNvSpPr>
              <a:spLocks noChangeShapeType="1"/>
            </p:cNvSpPr>
            <p:nvPr/>
          </p:nvSpPr>
          <p:spPr bwMode="auto">
            <a:xfrm flipV="1">
              <a:off x="4406" y="1450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3" name="Line 539"/>
            <p:cNvSpPr>
              <a:spLocks noChangeShapeType="1"/>
            </p:cNvSpPr>
            <p:nvPr/>
          </p:nvSpPr>
          <p:spPr bwMode="auto">
            <a:xfrm flipV="1">
              <a:off x="4406" y="14489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4" name="Line 540"/>
            <p:cNvSpPr>
              <a:spLocks noChangeShapeType="1"/>
            </p:cNvSpPr>
            <p:nvPr/>
          </p:nvSpPr>
          <p:spPr bwMode="auto">
            <a:xfrm flipV="1">
              <a:off x="4406" y="1446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5" name="Line 541"/>
            <p:cNvSpPr>
              <a:spLocks noChangeShapeType="1"/>
            </p:cNvSpPr>
            <p:nvPr/>
          </p:nvSpPr>
          <p:spPr bwMode="auto">
            <a:xfrm flipV="1">
              <a:off x="4406" y="14448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6" name="Line 542"/>
            <p:cNvSpPr>
              <a:spLocks noChangeShapeType="1"/>
            </p:cNvSpPr>
            <p:nvPr/>
          </p:nvSpPr>
          <p:spPr bwMode="auto">
            <a:xfrm flipV="1">
              <a:off x="4406" y="1442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7" name="Line 543"/>
            <p:cNvSpPr>
              <a:spLocks noChangeShapeType="1"/>
            </p:cNvSpPr>
            <p:nvPr/>
          </p:nvSpPr>
          <p:spPr bwMode="auto">
            <a:xfrm flipV="1">
              <a:off x="4406" y="1440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8" name="Line 544"/>
            <p:cNvSpPr>
              <a:spLocks noChangeShapeType="1"/>
            </p:cNvSpPr>
            <p:nvPr/>
          </p:nvSpPr>
          <p:spPr bwMode="auto">
            <a:xfrm flipV="1">
              <a:off x="4406" y="1438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69" name="Line 545"/>
            <p:cNvSpPr>
              <a:spLocks noChangeShapeType="1"/>
            </p:cNvSpPr>
            <p:nvPr/>
          </p:nvSpPr>
          <p:spPr bwMode="auto">
            <a:xfrm flipV="1">
              <a:off x="4406" y="1436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0" name="Line 546"/>
            <p:cNvSpPr>
              <a:spLocks noChangeShapeType="1"/>
            </p:cNvSpPr>
            <p:nvPr/>
          </p:nvSpPr>
          <p:spPr bwMode="auto">
            <a:xfrm flipV="1">
              <a:off x="4406" y="1434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1" name="Line 547"/>
            <p:cNvSpPr>
              <a:spLocks noChangeShapeType="1"/>
            </p:cNvSpPr>
            <p:nvPr/>
          </p:nvSpPr>
          <p:spPr bwMode="auto">
            <a:xfrm flipV="1">
              <a:off x="4406" y="1432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2" name="Line 548"/>
            <p:cNvSpPr>
              <a:spLocks noChangeShapeType="1"/>
            </p:cNvSpPr>
            <p:nvPr/>
          </p:nvSpPr>
          <p:spPr bwMode="auto">
            <a:xfrm flipV="1">
              <a:off x="4406" y="1430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3" name="Line 549"/>
            <p:cNvSpPr>
              <a:spLocks noChangeShapeType="1"/>
            </p:cNvSpPr>
            <p:nvPr/>
          </p:nvSpPr>
          <p:spPr bwMode="auto">
            <a:xfrm flipV="1">
              <a:off x="4406" y="1428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4" name="Line 550"/>
            <p:cNvSpPr>
              <a:spLocks noChangeShapeType="1"/>
            </p:cNvSpPr>
            <p:nvPr/>
          </p:nvSpPr>
          <p:spPr bwMode="auto">
            <a:xfrm flipV="1">
              <a:off x="4406" y="14264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5" name="Line 551"/>
            <p:cNvSpPr>
              <a:spLocks noChangeShapeType="1"/>
            </p:cNvSpPr>
            <p:nvPr/>
          </p:nvSpPr>
          <p:spPr bwMode="auto">
            <a:xfrm flipV="1">
              <a:off x="4406" y="1424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6" name="Line 552"/>
            <p:cNvSpPr>
              <a:spLocks noChangeShapeType="1"/>
            </p:cNvSpPr>
            <p:nvPr/>
          </p:nvSpPr>
          <p:spPr bwMode="auto">
            <a:xfrm flipV="1">
              <a:off x="4406" y="14223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7" name="Line 553"/>
            <p:cNvSpPr>
              <a:spLocks noChangeShapeType="1"/>
            </p:cNvSpPr>
            <p:nvPr/>
          </p:nvSpPr>
          <p:spPr bwMode="auto">
            <a:xfrm flipV="1">
              <a:off x="4406" y="1420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8" name="Line 554"/>
            <p:cNvSpPr>
              <a:spLocks noChangeShapeType="1"/>
            </p:cNvSpPr>
            <p:nvPr/>
          </p:nvSpPr>
          <p:spPr bwMode="auto">
            <a:xfrm flipV="1">
              <a:off x="4406" y="1418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79" name="Line 555"/>
            <p:cNvSpPr>
              <a:spLocks noChangeShapeType="1"/>
            </p:cNvSpPr>
            <p:nvPr/>
          </p:nvSpPr>
          <p:spPr bwMode="auto">
            <a:xfrm flipV="1">
              <a:off x="4406" y="1416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0" name="Line 556"/>
            <p:cNvSpPr>
              <a:spLocks noChangeShapeType="1"/>
            </p:cNvSpPr>
            <p:nvPr/>
          </p:nvSpPr>
          <p:spPr bwMode="auto">
            <a:xfrm flipV="1">
              <a:off x="4406" y="1414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1" name="Line 557"/>
            <p:cNvSpPr>
              <a:spLocks noChangeShapeType="1"/>
            </p:cNvSpPr>
            <p:nvPr/>
          </p:nvSpPr>
          <p:spPr bwMode="auto">
            <a:xfrm flipV="1">
              <a:off x="4406" y="1412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2" name="Line 558"/>
            <p:cNvSpPr>
              <a:spLocks noChangeShapeType="1"/>
            </p:cNvSpPr>
            <p:nvPr/>
          </p:nvSpPr>
          <p:spPr bwMode="auto">
            <a:xfrm flipV="1">
              <a:off x="4406" y="1410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3" name="Line 559"/>
            <p:cNvSpPr>
              <a:spLocks noChangeShapeType="1"/>
            </p:cNvSpPr>
            <p:nvPr/>
          </p:nvSpPr>
          <p:spPr bwMode="auto">
            <a:xfrm flipV="1">
              <a:off x="4406" y="1408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4" name="Line 560"/>
            <p:cNvSpPr>
              <a:spLocks noChangeShapeType="1"/>
            </p:cNvSpPr>
            <p:nvPr/>
          </p:nvSpPr>
          <p:spPr bwMode="auto">
            <a:xfrm flipV="1">
              <a:off x="4406" y="1405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5" name="Line 561"/>
            <p:cNvSpPr>
              <a:spLocks noChangeShapeType="1"/>
            </p:cNvSpPr>
            <p:nvPr/>
          </p:nvSpPr>
          <p:spPr bwMode="auto">
            <a:xfrm flipV="1">
              <a:off x="4406" y="14039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6" name="Line 562"/>
            <p:cNvSpPr>
              <a:spLocks noChangeShapeType="1"/>
            </p:cNvSpPr>
            <p:nvPr/>
          </p:nvSpPr>
          <p:spPr bwMode="auto">
            <a:xfrm flipV="1">
              <a:off x="4406" y="1401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7" name="Line 563"/>
            <p:cNvSpPr>
              <a:spLocks noChangeShapeType="1"/>
            </p:cNvSpPr>
            <p:nvPr/>
          </p:nvSpPr>
          <p:spPr bwMode="auto">
            <a:xfrm flipV="1">
              <a:off x="4406" y="1399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8" name="Line 564"/>
            <p:cNvSpPr>
              <a:spLocks noChangeShapeType="1"/>
            </p:cNvSpPr>
            <p:nvPr/>
          </p:nvSpPr>
          <p:spPr bwMode="auto">
            <a:xfrm flipV="1">
              <a:off x="4406" y="1397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89" name="Line 565"/>
            <p:cNvSpPr>
              <a:spLocks noChangeShapeType="1"/>
            </p:cNvSpPr>
            <p:nvPr/>
          </p:nvSpPr>
          <p:spPr bwMode="auto">
            <a:xfrm flipV="1">
              <a:off x="4406" y="1395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0" name="Line 566"/>
            <p:cNvSpPr>
              <a:spLocks noChangeShapeType="1"/>
            </p:cNvSpPr>
            <p:nvPr/>
          </p:nvSpPr>
          <p:spPr bwMode="auto">
            <a:xfrm flipV="1">
              <a:off x="4406" y="1393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1" name="Line 567"/>
            <p:cNvSpPr>
              <a:spLocks noChangeShapeType="1"/>
            </p:cNvSpPr>
            <p:nvPr/>
          </p:nvSpPr>
          <p:spPr bwMode="auto">
            <a:xfrm flipV="1">
              <a:off x="4406" y="1391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2" name="Line 568"/>
            <p:cNvSpPr>
              <a:spLocks noChangeShapeType="1"/>
            </p:cNvSpPr>
            <p:nvPr/>
          </p:nvSpPr>
          <p:spPr bwMode="auto">
            <a:xfrm flipV="1">
              <a:off x="4406" y="13896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3" name="Line 569"/>
            <p:cNvSpPr>
              <a:spLocks noChangeShapeType="1"/>
            </p:cNvSpPr>
            <p:nvPr/>
          </p:nvSpPr>
          <p:spPr bwMode="auto">
            <a:xfrm flipV="1">
              <a:off x="4406" y="1387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4" name="Line 570"/>
            <p:cNvSpPr>
              <a:spLocks noChangeShapeType="1"/>
            </p:cNvSpPr>
            <p:nvPr/>
          </p:nvSpPr>
          <p:spPr bwMode="auto">
            <a:xfrm flipV="1">
              <a:off x="4406" y="1385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5" name="Line 571"/>
            <p:cNvSpPr>
              <a:spLocks noChangeShapeType="1"/>
            </p:cNvSpPr>
            <p:nvPr/>
          </p:nvSpPr>
          <p:spPr bwMode="auto">
            <a:xfrm flipV="1">
              <a:off x="4406" y="1383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6" name="Line 572"/>
            <p:cNvSpPr>
              <a:spLocks noChangeShapeType="1"/>
            </p:cNvSpPr>
            <p:nvPr/>
          </p:nvSpPr>
          <p:spPr bwMode="auto">
            <a:xfrm flipV="1">
              <a:off x="4406" y="13814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7" name="Line 573"/>
            <p:cNvSpPr>
              <a:spLocks noChangeShapeType="1"/>
            </p:cNvSpPr>
            <p:nvPr/>
          </p:nvSpPr>
          <p:spPr bwMode="auto">
            <a:xfrm flipV="1">
              <a:off x="4406" y="1379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8" name="Line 574"/>
            <p:cNvSpPr>
              <a:spLocks noChangeShapeType="1"/>
            </p:cNvSpPr>
            <p:nvPr/>
          </p:nvSpPr>
          <p:spPr bwMode="auto">
            <a:xfrm flipV="1">
              <a:off x="4406" y="1377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99" name="Line 575"/>
            <p:cNvSpPr>
              <a:spLocks noChangeShapeType="1"/>
            </p:cNvSpPr>
            <p:nvPr/>
          </p:nvSpPr>
          <p:spPr bwMode="auto">
            <a:xfrm flipV="1">
              <a:off x="4406" y="1375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0" name="Line 576"/>
            <p:cNvSpPr>
              <a:spLocks noChangeShapeType="1"/>
            </p:cNvSpPr>
            <p:nvPr/>
          </p:nvSpPr>
          <p:spPr bwMode="auto">
            <a:xfrm flipV="1">
              <a:off x="4406" y="1373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1" name="Line 577"/>
            <p:cNvSpPr>
              <a:spLocks noChangeShapeType="1"/>
            </p:cNvSpPr>
            <p:nvPr/>
          </p:nvSpPr>
          <p:spPr bwMode="auto">
            <a:xfrm flipV="1">
              <a:off x="4406" y="1371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2" name="Line 578"/>
            <p:cNvSpPr>
              <a:spLocks noChangeShapeType="1"/>
            </p:cNvSpPr>
            <p:nvPr/>
          </p:nvSpPr>
          <p:spPr bwMode="auto">
            <a:xfrm flipV="1">
              <a:off x="4406" y="1369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3" name="Line 579"/>
            <p:cNvSpPr>
              <a:spLocks noChangeShapeType="1"/>
            </p:cNvSpPr>
            <p:nvPr/>
          </p:nvSpPr>
          <p:spPr bwMode="auto">
            <a:xfrm flipV="1">
              <a:off x="4406" y="1367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4" name="Line 580"/>
            <p:cNvSpPr>
              <a:spLocks noChangeShapeType="1"/>
            </p:cNvSpPr>
            <p:nvPr/>
          </p:nvSpPr>
          <p:spPr bwMode="auto">
            <a:xfrm flipV="1">
              <a:off x="4406" y="1365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5" name="Line 581"/>
            <p:cNvSpPr>
              <a:spLocks noChangeShapeType="1"/>
            </p:cNvSpPr>
            <p:nvPr/>
          </p:nvSpPr>
          <p:spPr bwMode="auto">
            <a:xfrm flipV="1">
              <a:off x="4406" y="1363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6" name="Line 582"/>
            <p:cNvSpPr>
              <a:spLocks noChangeShapeType="1"/>
            </p:cNvSpPr>
            <p:nvPr/>
          </p:nvSpPr>
          <p:spPr bwMode="auto">
            <a:xfrm flipV="1">
              <a:off x="4406" y="1360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7" name="Line 583"/>
            <p:cNvSpPr>
              <a:spLocks noChangeShapeType="1"/>
            </p:cNvSpPr>
            <p:nvPr/>
          </p:nvSpPr>
          <p:spPr bwMode="auto">
            <a:xfrm flipV="1">
              <a:off x="4406" y="1358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8" name="Line 584"/>
            <p:cNvSpPr>
              <a:spLocks noChangeShapeType="1"/>
            </p:cNvSpPr>
            <p:nvPr/>
          </p:nvSpPr>
          <p:spPr bwMode="auto">
            <a:xfrm flipV="1">
              <a:off x="4406" y="1356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09" name="Line 585"/>
            <p:cNvSpPr>
              <a:spLocks noChangeShapeType="1"/>
            </p:cNvSpPr>
            <p:nvPr/>
          </p:nvSpPr>
          <p:spPr bwMode="auto">
            <a:xfrm flipV="1">
              <a:off x="4406" y="1354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0" name="Line 586"/>
            <p:cNvSpPr>
              <a:spLocks noChangeShapeType="1"/>
            </p:cNvSpPr>
            <p:nvPr/>
          </p:nvSpPr>
          <p:spPr bwMode="auto">
            <a:xfrm flipV="1">
              <a:off x="4406" y="1352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1" name="Line 587"/>
            <p:cNvSpPr>
              <a:spLocks noChangeShapeType="1"/>
            </p:cNvSpPr>
            <p:nvPr/>
          </p:nvSpPr>
          <p:spPr bwMode="auto">
            <a:xfrm flipV="1">
              <a:off x="4406" y="1350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2" name="Line 588"/>
            <p:cNvSpPr>
              <a:spLocks noChangeShapeType="1"/>
            </p:cNvSpPr>
            <p:nvPr/>
          </p:nvSpPr>
          <p:spPr bwMode="auto">
            <a:xfrm flipV="1">
              <a:off x="4406" y="13487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3" name="Line 589"/>
            <p:cNvSpPr>
              <a:spLocks noChangeShapeType="1"/>
            </p:cNvSpPr>
            <p:nvPr/>
          </p:nvSpPr>
          <p:spPr bwMode="auto">
            <a:xfrm flipV="1">
              <a:off x="4406" y="1346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4" name="Line 590"/>
            <p:cNvSpPr>
              <a:spLocks noChangeShapeType="1"/>
            </p:cNvSpPr>
            <p:nvPr/>
          </p:nvSpPr>
          <p:spPr bwMode="auto">
            <a:xfrm flipV="1">
              <a:off x="4406" y="13446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5" name="Line 591"/>
            <p:cNvSpPr>
              <a:spLocks noChangeShapeType="1"/>
            </p:cNvSpPr>
            <p:nvPr/>
          </p:nvSpPr>
          <p:spPr bwMode="auto">
            <a:xfrm flipV="1">
              <a:off x="4406" y="1342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6" name="Line 592"/>
            <p:cNvSpPr>
              <a:spLocks noChangeShapeType="1"/>
            </p:cNvSpPr>
            <p:nvPr/>
          </p:nvSpPr>
          <p:spPr bwMode="auto">
            <a:xfrm flipV="1">
              <a:off x="4406" y="1340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7" name="Line 593"/>
            <p:cNvSpPr>
              <a:spLocks noChangeShapeType="1"/>
            </p:cNvSpPr>
            <p:nvPr/>
          </p:nvSpPr>
          <p:spPr bwMode="auto">
            <a:xfrm flipV="1">
              <a:off x="4406" y="1338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8" name="Line 594"/>
            <p:cNvSpPr>
              <a:spLocks noChangeShapeType="1"/>
            </p:cNvSpPr>
            <p:nvPr/>
          </p:nvSpPr>
          <p:spPr bwMode="auto">
            <a:xfrm flipV="1">
              <a:off x="4406" y="1336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19" name="Line 595"/>
            <p:cNvSpPr>
              <a:spLocks noChangeShapeType="1"/>
            </p:cNvSpPr>
            <p:nvPr/>
          </p:nvSpPr>
          <p:spPr bwMode="auto">
            <a:xfrm flipV="1">
              <a:off x="4406" y="1334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0" name="Line 596"/>
            <p:cNvSpPr>
              <a:spLocks noChangeShapeType="1"/>
            </p:cNvSpPr>
            <p:nvPr/>
          </p:nvSpPr>
          <p:spPr bwMode="auto">
            <a:xfrm flipV="1">
              <a:off x="4406" y="1332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1" name="Line 597"/>
            <p:cNvSpPr>
              <a:spLocks noChangeShapeType="1"/>
            </p:cNvSpPr>
            <p:nvPr/>
          </p:nvSpPr>
          <p:spPr bwMode="auto">
            <a:xfrm flipV="1">
              <a:off x="4406" y="1330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2" name="Line 598"/>
            <p:cNvSpPr>
              <a:spLocks noChangeShapeType="1"/>
            </p:cNvSpPr>
            <p:nvPr/>
          </p:nvSpPr>
          <p:spPr bwMode="auto">
            <a:xfrm flipV="1">
              <a:off x="4406" y="1328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3" name="Line 599"/>
            <p:cNvSpPr>
              <a:spLocks noChangeShapeType="1"/>
            </p:cNvSpPr>
            <p:nvPr/>
          </p:nvSpPr>
          <p:spPr bwMode="auto">
            <a:xfrm flipV="1">
              <a:off x="4406" y="13262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4" name="Line 600"/>
            <p:cNvSpPr>
              <a:spLocks noChangeShapeType="1"/>
            </p:cNvSpPr>
            <p:nvPr/>
          </p:nvSpPr>
          <p:spPr bwMode="auto">
            <a:xfrm flipV="1">
              <a:off x="4406" y="1324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5" name="Line 601"/>
            <p:cNvSpPr>
              <a:spLocks noChangeShapeType="1"/>
            </p:cNvSpPr>
            <p:nvPr/>
          </p:nvSpPr>
          <p:spPr bwMode="auto">
            <a:xfrm flipV="1">
              <a:off x="4406" y="1322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6" name="Line 602"/>
            <p:cNvSpPr>
              <a:spLocks noChangeShapeType="1"/>
            </p:cNvSpPr>
            <p:nvPr/>
          </p:nvSpPr>
          <p:spPr bwMode="auto">
            <a:xfrm flipV="1">
              <a:off x="4406" y="1320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7" name="Line 603"/>
            <p:cNvSpPr>
              <a:spLocks noChangeShapeType="1"/>
            </p:cNvSpPr>
            <p:nvPr/>
          </p:nvSpPr>
          <p:spPr bwMode="auto">
            <a:xfrm flipV="1">
              <a:off x="4406" y="1318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8" name="Line 604"/>
            <p:cNvSpPr>
              <a:spLocks noChangeShapeType="1"/>
            </p:cNvSpPr>
            <p:nvPr/>
          </p:nvSpPr>
          <p:spPr bwMode="auto">
            <a:xfrm flipV="1">
              <a:off x="4406" y="1315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29" name="Line 605"/>
            <p:cNvSpPr>
              <a:spLocks noChangeShapeType="1"/>
            </p:cNvSpPr>
            <p:nvPr/>
          </p:nvSpPr>
          <p:spPr bwMode="auto">
            <a:xfrm flipV="1">
              <a:off x="4406" y="1313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30" name="Line 606"/>
            <p:cNvSpPr>
              <a:spLocks noChangeShapeType="1"/>
            </p:cNvSpPr>
            <p:nvPr/>
          </p:nvSpPr>
          <p:spPr bwMode="auto">
            <a:xfrm flipV="1">
              <a:off x="4406" y="1311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31" name="Line 607"/>
            <p:cNvSpPr>
              <a:spLocks noChangeShapeType="1"/>
            </p:cNvSpPr>
            <p:nvPr/>
          </p:nvSpPr>
          <p:spPr bwMode="auto">
            <a:xfrm flipV="1">
              <a:off x="4406" y="1309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32" name="Line 608"/>
            <p:cNvSpPr>
              <a:spLocks noChangeShapeType="1"/>
            </p:cNvSpPr>
            <p:nvPr/>
          </p:nvSpPr>
          <p:spPr bwMode="auto">
            <a:xfrm flipV="1">
              <a:off x="4406" y="13078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33" name="Line 609"/>
            <p:cNvSpPr>
              <a:spLocks noChangeShapeType="1"/>
            </p:cNvSpPr>
            <p:nvPr/>
          </p:nvSpPr>
          <p:spPr bwMode="auto">
            <a:xfrm flipV="1">
              <a:off x="4406" y="1305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610"/>
            <p:cNvGrpSpPr>
              <a:grpSpLocks/>
            </p:cNvGrpSpPr>
            <p:nvPr/>
          </p:nvGrpSpPr>
          <p:grpSpPr bwMode="auto">
            <a:xfrm>
              <a:off x="4406" y="12693"/>
              <a:ext cx="678" cy="2004"/>
              <a:chOff x="4406" y="12693"/>
              <a:chExt cx="678" cy="2004"/>
            </a:xfrm>
            <a:grpFill/>
          </p:grpSpPr>
          <p:sp>
            <p:nvSpPr>
              <p:cNvPr id="52835" name="Line 611"/>
              <p:cNvSpPr>
                <a:spLocks noChangeShapeType="1"/>
              </p:cNvSpPr>
              <p:nvPr/>
            </p:nvSpPr>
            <p:spPr bwMode="auto">
              <a:xfrm flipV="1">
                <a:off x="4406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36" name="Line 612"/>
              <p:cNvSpPr>
                <a:spLocks noChangeShapeType="1"/>
              </p:cNvSpPr>
              <p:nvPr/>
            </p:nvSpPr>
            <p:spPr bwMode="auto">
              <a:xfrm flipV="1">
                <a:off x="4406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37" name="Line 613"/>
              <p:cNvSpPr>
                <a:spLocks noChangeShapeType="1"/>
              </p:cNvSpPr>
              <p:nvPr/>
            </p:nvSpPr>
            <p:spPr bwMode="auto">
              <a:xfrm flipV="1">
                <a:off x="4406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38" name="Line 614"/>
              <p:cNvSpPr>
                <a:spLocks noChangeShapeType="1"/>
              </p:cNvSpPr>
              <p:nvPr/>
            </p:nvSpPr>
            <p:spPr bwMode="auto">
              <a:xfrm flipV="1">
                <a:off x="4406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39" name="Line 615"/>
              <p:cNvSpPr>
                <a:spLocks noChangeShapeType="1"/>
              </p:cNvSpPr>
              <p:nvPr/>
            </p:nvSpPr>
            <p:spPr bwMode="auto">
              <a:xfrm flipV="1">
                <a:off x="4406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0" name="Line 616"/>
              <p:cNvSpPr>
                <a:spLocks noChangeShapeType="1"/>
              </p:cNvSpPr>
              <p:nvPr/>
            </p:nvSpPr>
            <p:spPr bwMode="auto">
              <a:xfrm flipV="1">
                <a:off x="4406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1" name="Line 617"/>
              <p:cNvSpPr>
                <a:spLocks noChangeShapeType="1"/>
              </p:cNvSpPr>
              <p:nvPr/>
            </p:nvSpPr>
            <p:spPr bwMode="auto">
              <a:xfrm flipV="1">
                <a:off x="4406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2" name="Line 618"/>
              <p:cNvSpPr>
                <a:spLocks noChangeShapeType="1"/>
              </p:cNvSpPr>
              <p:nvPr/>
            </p:nvSpPr>
            <p:spPr bwMode="auto">
              <a:xfrm flipV="1">
                <a:off x="4406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3" name="Line 619"/>
              <p:cNvSpPr>
                <a:spLocks noChangeShapeType="1"/>
              </p:cNvSpPr>
              <p:nvPr/>
            </p:nvSpPr>
            <p:spPr bwMode="auto">
              <a:xfrm flipV="1">
                <a:off x="4406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4" name="Line 620"/>
              <p:cNvSpPr>
                <a:spLocks noChangeShapeType="1"/>
              </p:cNvSpPr>
              <p:nvPr/>
            </p:nvSpPr>
            <p:spPr bwMode="auto">
              <a:xfrm flipV="1">
                <a:off x="4406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5" name="Line 621"/>
              <p:cNvSpPr>
                <a:spLocks noChangeShapeType="1"/>
              </p:cNvSpPr>
              <p:nvPr/>
            </p:nvSpPr>
            <p:spPr bwMode="auto">
              <a:xfrm flipV="1">
                <a:off x="4406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6" name="Line 622"/>
              <p:cNvSpPr>
                <a:spLocks noChangeShapeType="1"/>
              </p:cNvSpPr>
              <p:nvPr/>
            </p:nvSpPr>
            <p:spPr bwMode="auto">
              <a:xfrm flipV="1">
                <a:off x="4406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7" name="Line 623"/>
              <p:cNvSpPr>
                <a:spLocks noChangeShapeType="1"/>
              </p:cNvSpPr>
              <p:nvPr/>
            </p:nvSpPr>
            <p:spPr bwMode="auto">
              <a:xfrm flipV="1">
                <a:off x="4406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8" name="Line 624"/>
              <p:cNvSpPr>
                <a:spLocks noChangeShapeType="1"/>
              </p:cNvSpPr>
              <p:nvPr/>
            </p:nvSpPr>
            <p:spPr bwMode="auto">
              <a:xfrm flipV="1">
                <a:off x="4406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49" name="Line 625"/>
              <p:cNvSpPr>
                <a:spLocks noChangeShapeType="1"/>
              </p:cNvSpPr>
              <p:nvPr/>
            </p:nvSpPr>
            <p:spPr bwMode="auto">
              <a:xfrm flipV="1">
                <a:off x="4406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0" name="Line 626"/>
              <p:cNvSpPr>
                <a:spLocks noChangeShapeType="1"/>
              </p:cNvSpPr>
              <p:nvPr/>
            </p:nvSpPr>
            <p:spPr bwMode="auto">
              <a:xfrm flipV="1">
                <a:off x="4406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1" name="Line 627"/>
              <p:cNvSpPr>
                <a:spLocks noChangeShapeType="1"/>
              </p:cNvSpPr>
              <p:nvPr/>
            </p:nvSpPr>
            <p:spPr bwMode="auto">
              <a:xfrm flipV="1">
                <a:off x="4406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2" name="Line 628"/>
              <p:cNvSpPr>
                <a:spLocks noChangeShapeType="1"/>
              </p:cNvSpPr>
              <p:nvPr/>
            </p:nvSpPr>
            <p:spPr bwMode="auto">
              <a:xfrm>
                <a:off x="4406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3" name="Line 629"/>
              <p:cNvSpPr>
                <a:spLocks noChangeShapeType="1"/>
              </p:cNvSpPr>
              <p:nvPr/>
            </p:nvSpPr>
            <p:spPr bwMode="auto">
              <a:xfrm flipV="1">
                <a:off x="4744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4" name="Line 630"/>
              <p:cNvSpPr>
                <a:spLocks noChangeShapeType="1"/>
              </p:cNvSpPr>
              <p:nvPr/>
            </p:nvSpPr>
            <p:spPr bwMode="auto">
              <a:xfrm flipV="1">
                <a:off x="4744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5" name="Line 631"/>
              <p:cNvSpPr>
                <a:spLocks noChangeShapeType="1"/>
              </p:cNvSpPr>
              <p:nvPr/>
            </p:nvSpPr>
            <p:spPr bwMode="auto">
              <a:xfrm flipV="1">
                <a:off x="4744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6" name="Line 632"/>
              <p:cNvSpPr>
                <a:spLocks noChangeShapeType="1"/>
              </p:cNvSpPr>
              <p:nvPr/>
            </p:nvSpPr>
            <p:spPr bwMode="auto">
              <a:xfrm flipV="1">
                <a:off x="4744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7" name="Line 633"/>
              <p:cNvSpPr>
                <a:spLocks noChangeShapeType="1"/>
              </p:cNvSpPr>
              <p:nvPr/>
            </p:nvSpPr>
            <p:spPr bwMode="auto">
              <a:xfrm flipV="1">
                <a:off x="4744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8" name="Line 634"/>
              <p:cNvSpPr>
                <a:spLocks noChangeShapeType="1"/>
              </p:cNvSpPr>
              <p:nvPr/>
            </p:nvSpPr>
            <p:spPr bwMode="auto">
              <a:xfrm flipV="1">
                <a:off x="4744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59" name="Line 635"/>
              <p:cNvSpPr>
                <a:spLocks noChangeShapeType="1"/>
              </p:cNvSpPr>
              <p:nvPr/>
            </p:nvSpPr>
            <p:spPr bwMode="auto">
              <a:xfrm flipV="1">
                <a:off x="4744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0" name="Line 636"/>
              <p:cNvSpPr>
                <a:spLocks noChangeShapeType="1"/>
              </p:cNvSpPr>
              <p:nvPr/>
            </p:nvSpPr>
            <p:spPr bwMode="auto">
              <a:xfrm flipV="1">
                <a:off x="4744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1" name="Line 637"/>
              <p:cNvSpPr>
                <a:spLocks noChangeShapeType="1"/>
              </p:cNvSpPr>
              <p:nvPr/>
            </p:nvSpPr>
            <p:spPr bwMode="auto">
              <a:xfrm flipV="1">
                <a:off x="4744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2" name="Line 638"/>
              <p:cNvSpPr>
                <a:spLocks noChangeShapeType="1"/>
              </p:cNvSpPr>
              <p:nvPr/>
            </p:nvSpPr>
            <p:spPr bwMode="auto">
              <a:xfrm flipV="1">
                <a:off x="4744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3" name="Line 639"/>
              <p:cNvSpPr>
                <a:spLocks noChangeShapeType="1"/>
              </p:cNvSpPr>
              <p:nvPr/>
            </p:nvSpPr>
            <p:spPr bwMode="auto">
              <a:xfrm flipV="1">
                <a:off x="4744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4" name="Line 640"/>
              <p:cNvSpPr>
                <a:spLocks noChangeShapeType="1"/>
              </p:cNvSpPr>
              <p:nvPr/>
            </p:nvSpPr>
            <p:spPr bwMode="auto">
              <a:xfrm flipV="1">
                <a:off x="4744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5" name="Line 641"/>
              <p:cNvSpPr>
                <a:spLocks noChangeShapeType="1"/>
              </p:cNvSpPr>
              <p:nvPr/>
            </p:nvSpPr>
            <p:spPr bwMode="auto">
              <a:xfrm flipV="1">
                <a:off x="4744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6" name="Line 642"/>
              <p:cNvSpPr>
                <a:spLocks noChangeShapeType="1"/>
              </p:cNvSpPr>
              <p:nvPr/>
            </p:nvSpPr>
            <p:spPr bwMode="auto">
              <a:xfrm flipV="1">
                <a:off x="4744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7" name="Line 643"/>
              <p:cNvSpPr>
                <a:spLocks noChangeShapeType="1"/>
              </p:cNvSpPr>
              <p:nvPr/>
            </p:nvSpPr>
            <p:spPr bwMode="auto">
              <a:xfrm flipV="1">
                <a:off x="4744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8" name="Line 644"/>
              <p:cNvSpPr>
                <a:spLocks noChangeShapeType="1"/>
              </p:cNvSpPr>
              <p:nvPr/>
            </p:nvSpPr>
            <p:spPr bwMode="auto">
              <a:xfrm flipV="1">
                <a:off x="4744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69" name="Line 645"/>
              <p:cNvSpPr>
                <a:spLocks noChangeShapeType="1"/>
              </p:cNvSpPr>
              <p:nvPr/>
            </p:nvSpPr>
            <p:spPr bwMode="auto">
              <a:xfrm flipV="1">
                <a:off x="4744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0" name="Line 646"/>
              <p:cNvSpPr>
                <a:spLocks noChangeShapeType="1"/>
              </p:cNvSpPr>
              <p:nvPr/>
            </p:nvSpPr>
            <p:spPr bwMode="auto">
              <a:xfrm flipV="1">
                <a:off x="4744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1" name="Line 647"/>
              <p:cNvSpPr>
                <a:spLocks noChangeShapeType="1"/>
              </p:cNvSpPr>
              <p:nvPr/>
            </p:nvSpPr>
            <p:spPr bwMode="auto">
              <a:xfrm flipV="1">
                <a:off x="4744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2" name="Line 648"/>
              <p:cNvSpPr>
                <a:spLocks noChangeShapeType="1"/>
              </p:cNvSpPr>
              <p:nvPr/>
            </p:nvSpPr>
            <p:spPr bwMode="auto">
              <a:xfrm flipV="1">
                <a:off x="4744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3" name="Line 649"/>
              <p:cNvSpPr>
                <a:spLocks noChangeShapeType="1"/>
              </p:cNvSpPr>
              <p:nvPr/>
            </p:nvSpPr>
            <p:spPr bwMode="auto">
              <a:xfrm flipV="1">
                <a:off x="4744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4" name="Line 650"/>
              <p:cNvSpPr>
                <a:spLocks noChangeShapeType="1"/>
              </p:cNvSpPr>
              <p:nvPr/>
            </p:nvSpPr>
            <p:spPr bwMode="auto">
              <a:xfrm flipV="1">
                <a:off x="4744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5" name="Line 651"/>
              <p:cNvSpPr>
                <a:spLocks noChangeShapeType="1"/>
              </p:cNvSpPr>
              <p:nvPr/>
            </p:nvSpPr>
            <p:spPr bwMode="auto">
              <a:xfrm flipV="1">
                <a:off x="4744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6" name="Line 652"/>
              <p:cNvSpPr>
                <a:spLocks noChangeShapeType="1"/>
              </p:cNvSpPr>
              <p:nvPr/>
            </p:nvSpPr>
            <p:spPr bwMode="auto">
              <a:xfrm flipV="1">
                <a:off x="4744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7" name="Line 653"/>
              <p:cNvSpPr>
                <a:spLocks noChangeShapeType="1"/>
              </p:cNvSpPr>
              <p:nvPr/>
            </p:nvSpPr>
            <p:spPr bwMode="auto">
              <a:xfrm flipV="1">
                <a:off x="4744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8" name="Line 654"/>
              <p:cNvSpPr>
                <a:spLocks noChangeShapeType="1"/>
              </p:cNvSpPr>
              <p:nvPr/>
            </p:nvSpPr>
            <p:spPr bwMode="auto">
              <a:xfrm flipV="1">
                <a:off x="4744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79" name="Line 655"/>
              <p:cNvSpPr>
                <a:spLocks noChangeShapeType="1"/>
              </p:cNvSpPr>
              <p:nvPr/>
            </p:nvSpPr>
            <p:spPr bwMode="auto">
              <a:xfrm flipV="1">
                <a:off x="4744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0" name="Line 656"/>
              <p:cNvSpPr>
                <a:spLocks noChangeShapeType="1"/>
              </p:cNvSpPr>
              <p:nvPr/>
            </p:nvSpPr>
            <p:spPr bwMode="auto">
              <a:xfrm flipV="1">
                <a:off x="4744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1" name="Line 657"/>
              <p:cNvSpPr>
                <a:spLocks noChangeShapeType="1"/>
              </p:cNvSpPr>
              <p:nvPr/>
            </p:nvSpPr>
            <p:spPr bwMode="auto">
              <a:xfrm flipV="1">
                <a:off x="4744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2" name="Line 658"/>
              <p:cNvSpPr>
                <a:spLocks noChangeShapeType="1"/>
              </p:cNvSpPr>
              <p:nvPr/>
            </p:nvSpPr>
            <p:spPr bwMode="auto">
              <a:xfrm flipV="1">
                <a:off x="4744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3" name="Line 659"/>
              <p:cNvSpPr>
                <a:spLocks noChangeShapeType="1"/>
              </p:cNvSpPr>
              <p:nvPr/>
            </p:nvSpPr>
            <p:spPr bwMode="auto">
              <a:xfrm flipV="1">
                <a:off x="4744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4" name="Line 660"/>
              <p:cNvSpPr>
                <a:spLocks noChangeShapeType="1"/>
              </p:cNvSpPr>
              <p:nvPr/>
            </p:nvSpPr>
            <p:spPr bwMode="auto">
              <a:xfrm flipV="1">
                <a:off x="4744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5" name="Line 661"/>
              <p:cNvSpPr>
                <a:spLocks noChangeShapeType="1"/>
              </p:cNvSpPr>
              <p:nvPr/>
            </p:nvSpPr>
            <p:spPr bwMode="auto">
              <a:xfrm flipV="1">
                <a:off x="4744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6" name="Line 662"/>
              <p:cNvSpPr>
                <a:spLocks noChangeShapeType="1"/>
              </p:cNvSpPr>
              <p:nvPr/>
            </p:nvSpPr>
            <p:spPr bwMode="auto">
              <a:xfrm flipV="1">
                <a:off x="4744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7" name="Line 663"/>
              <p:cNvSpPr>
                <a:spLocks noChangeShapeType="1"/>
              </p:cNvSpPr>
              <p:nvPr/>
            </p:nvSpPr>
            <p:spPr bwMode="auto">
              <a:xfrm flipV="1">
                <a:off x="4744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8" name="Line 664"/>
              <p:cNvSpPr>
                <a:spLocks noChangeShapeType="1"/>
              </p:cNvSpPr>
              <p:nvPr/>
            </p:nvSpPr>
            <p:spPr bwMode="auto">
              <a:xfrm flipV="1">
                <a:off x="4744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89" name="Line 665"/>
              <p:cNvSpPr>
                <a:spLocks noChangeShapeType="1"/>
              </p:cNvSpPr>
              <p:nvPr/>
            </p:nvSpPr>
            <p:spPr bwMode="auto">
              <a:xfrm flipV="1">
                <a:off x="4744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0" name="Line 666"/>
              <p:cNvSpPr>
                <a:spLocks noChangeShapeType="1"/>
              </p:cNvSpPr>
              <p:nvPr/>
            </p:nvSpPr>
            <p:spPr bwMode="auto">
              <a:xfrm flipV="1">
                <a:off x="4744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1" name="Line 667"/>
              <p:cNvSpPr>
                <a:spLocks noChangeShapeType="1"/>
              </p:cNvSpPr>
              <p:nvPr/>
            </p:nvSpPr>
            <p:spPr bwMode="auto">
              <a:xfrm flipV="1">
                <a:off x="4744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2" name="Line 668"/>
              <p:cNvSpPr>
                <a:spLocks noChangeShapeType="1"/>
              </p:cNvSpPr>
              <p:nvPr/>
            </p:nvSpPr>
            <p:spPr bwMode="auto">
              <a:xfrm flipV="1">
                <a:off x="4744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3" name="Line 669"/>
              <p:cNvSpPr>
                <a:spLocks noChangeShapeType="1"/>
              </p:cNvSpPr>
              <p:nvPr/>
            </p:nvSpPr>
            <p:spPr bwMode="auto">
              <a:xfrm flipV="1">
                <a:off x="4744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4" name="Line 670"/>
              <p:cNvSpPr>
                <a:spLocks noChangeShapeType="1"/>
              </p:cNvSpPr>
              <p:nvPr/>
            </p:nvSpPr>
            <p:spPr bwMode="auto">
              <a:xfrm flipV="1">
                <a:off x="4744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5" name="Line 671"/>
              <p:cNvSpPr>
                <a:spLocks noChangeShapeType="1"/>
              </p:cNvSpPr>
              <p:nvPr/>
            </p:nvSpPr>
            <p:spPr bwMode="auto">
              <a:xfrm flipV="1">
                <a:off x="4744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6" name="Line 672"/>
              <p:cNvSpPr>
                <a:spLocks noChangeShapeType="1"/>
              </p:cNvSpPr>
              <p:nvPr/>
            </p:nvSpPr>
            <p:spPr bwMode="auto">
              <a:xfrm flipV="1">
                <a:off x="4744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7" name="Line 673"/>
              <p:cNvSpPr>
                <a:spLocks noChangeShapeType="1"/>
              </p:cNvSpPr>
              <p:nvPr/>
            </p:nvSpPr>
            <p:spPr bwMode="auto">
              <a:xfrm flipV="1">
                <a:off x="4744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8" name="Line 674"/>
              <p:cNvSpPr>
                <a:spLocks noChangeShapeType="1"/>
              </p:cNvSpPr>
              <p:nvPr/>
            </p:nvSpPr>
            <p:spPr bwMode="auto">
              <a:xfrm flipV="1">
                <a:off x="4744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899" name="Line 675"/>
              <p:cNvSpPr>
                <a:spLocks noChangeShapeType="1"/>
              </p:cNvSpPr>
              <p:nvPr/>
            </p:nvSpPr>
            <p:spPr bwMode="auto">
              <a:xfrm flipV="1">
                <a:off x="4744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0" name="Line 676"/>
              <p:cNvSpPr>
                <a:spLocks noChangeShapeType="1"/>
              </p:cNvSpPr>
              <p:nvPr/>
            </p:nvSpPr>
            <p:spPr bwMode="auto">
              <a:xfrm flipV="1">
                <a:off x="4744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1" name="Line 677"/>
              <p:cNvSpPr>
                <a:spLocks noChangeShapeType="1"/>
              </p:cNvSpPr>
              <p:nvPr/>
            </p:nvSpPr>
            <p:spPr bwMode="auto">
              <a:xfrm flipV="1">
                <a:off x="4744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2" name="Line 678"/>
              <p:cNvSpPr>
                <a:spLocks noChangeShapeType="1"/>
              </p:cNvSpPr>
              <p:nvPr/>
            </p:nvSpPr>
            <p:spPr bwMode="auto">
              <a:xfrm flipV="1">
                <a:off x="4744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3" name="Line 679"/>
              <p:cNvSpPr>
                <a:spLocks noChangeShapeType="1"/>
              </p:cNvSpPr>
              <p:nvPr/>
            </p:nvSpPr>
            <p:spPr bwMode="auto">
              <a:xfrm flipV="1">
                <a:off x="4744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4" name="Line 680"/>
              <p:cNvSpPr>
                <a:spLocks noChangeShapeType="1"/>
              </p:cNvSpPr>
              <p:nvPr/>
            </p:nvSpPr>
            <p:spPr bwMode="auto">
              <a:xfrm flipV="1">
                <a:off x="4744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5" name="Line 681"/>
              <p:cNvSpPr>
                <a:spLocks noChangeShapeType="1"/>
              </p:cNvSpPr>
              <p:nvPr/>
            </p:nvSpPr>
            <p:spPr bwMode="auto">
              <a:xfrm flipV="1">
                <a:off x="4744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6" name="Line 682"/>
              <p:cNvSpPr>
                <a:spLocks noChangeShapeType="1"/>
              </p:cNvSpPr>
              <p:nvPr/>
            </p:nvSpPr>
            <p:spPr bwMode="auto">
              <a:xfrm flipV="1">
                <a:off x="4744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7" name="Line 683"/>
              <p:cNvSpPr>
                <a:spLocks noChangeShapeType="1"/>
              </p:cNvSpPr>
              <p:nvPr/>
            </p:nvSpPr>
            <p:spPr bwMode="auto">
              <a:xfrm flipV="1">
                <a:off x="4744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8" name="Line 684"/>
              <p:cNvSpPr>
                <a:spLocks noChangeShapeType="1"/>
              </p:cNvSpPr>
              <p:nvPr/>
            </p:nvSpPr>
            <p:spPr bwMode="auto">
              <a:xfrm flipV="1">
                <a:off x="4744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09" name="Line 685"/>
              <p:cNvSpPr>
                <a:spLocks noChangeShapeType="1"/>
              </p:cNvSpPr>
              <p:nvPr/>
            </p:nvSpPr>
            <p:spPr bwMode="auto">
              <a:xfrm flipV="1">
                <a:off x="4744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0" name="Line 686"/>
              <p:cNvSpPr>
                <a:spLocks noChangeShapeType="1"/>
              </p:cNvSpPr>
              <p:nvPr/>
            </p:nvSpPr>
            <p:spPr bwMode="auto">
              <a:xfrm flipV="1">
                <a:off x="4744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1" name="Line 687"/>
              <p:cNvSpPr>
                <a:spLocks noChangeShapeType="1"/>
              </p:cNvSpPr>
              <p:nvPr/>
            </p:nvSpPr>
            <p:spPr bwMode="auto">
              <a:xfrm flipV="1">
                <a:off x="4744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2" name="Line 688"/>
              <p:cNvSpPr>
                <a:spLocks noChangeShapeType="1"/>
              </p:cNvSpPr>
              <p:nvPr/>
            </p:nvSpPr>
            <p:spPr bwMode="auto">
              <a:xfrm flipV="1">
                <a:off x="4744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3" name="Line 689"/>
              <p:cNvSpPr>
                <a:spLocks noChangeShapeType="1"/>
              </p:cNvSpPr>
              <p:nvPr/>
            </p:nvSpPr>
            <p:spPr bwMode="auto">
              <a:xfrm flipV="1">
                <a:off x="4744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4" name="Line 690"/>
              <p:cNvSpPr>
                <a:spLocks noChangeShapeType="1"/>
              </p:cNvSpPr>
              <p:nvPr/>
            </p:nvSpPr>
            <p:spPr bwMode="auto">
              <a:xfrm flipV="1">
                <a:off x="4744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5" name="Line 691"/>
              <p:cNvSpPr>
                <a:spLocks noChangeShapeType="1"/>
              </p:cNvSpPr>
              <p:nvPr/>
            </p:nvSpPr>
            <p:spPr bwMode="auto">
              <a:xfrm flipV="1">
                <a:off x="4744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6" name="Line 692"/>
              <p:cNvSpPr>
                <a:spLocks noChangeShapeType="1"/>
              </p:cNvSpPr>
              <p:nvPr/>
            </p:nvSpPr>
            <p:spPr bwMode="auto">
              <a:xfrm flipV="1">
                <a:off x="4744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7" name="Line 693"/>
              <p:cNvSpPr>
                <a:spLocks noChangeShapeType="1"/>
              </p:cNvSpPr>
              <p:nvPr/>
            </p:nvSpPr>
            <p:spPr bwMode="auto">
              <a:xfrm flipV="1">
                <a:off x="4744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8" name="Line 694"/>
              <p:cNvSpPr>
                <a:spLocks noChangeShapeType="1"/>
              </p:cNvSpPr>
              <p:nvPr/>
            </p:nvSpPr>
            <p:spPr bwMode="auto">
              <a:xfrm flipV="1">
                <a:off x="4744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19" name="Line 695"/>
              <p:cNvSpPr>
                <a:spLocks noChangeShapeType="1"/>
              </p:cNvSpPr>
              <p:nvPr/>
            </p:nvSpPr>
            <p:spPr bwMode="auto">
              <a:xfrm flipV="1">
                <a:off x="4744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0" name="Line 696"/>
              <p:cNvSpPr>
                <a:spLocks noChangeShapeType="1"/>
              </p:cNvSpPr>
              <p:nvPr/>
            </p:nvSpPr>
            <p:spPr bwMode="auto">
              <a:xfrm flipV="1">
                <a:off x="4744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1" name="Line 697"/>
              <p:cNvSpPr>
                <a:spLocks noChangeShapeType="1"/>
              </p:cNvSpPr>
              <p:nvPr/>
            </p:nvSpPr>
            <p:spPr bwMode="auto">
              <a:xfrm flipV="1">
                <a:off x="4744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2" name="Line 698"/>
              <p:cNvSpPr>
                <a:spLocks noChangeShapeType="1"/>
              </p:cNvSpPr>
              <p:nvPr/>
            </p:nvSpPr>
            <p:spPr bwMode="auto">
              <a:xfrm flipV="1">
                <a:off x="4744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3" name="Line 699"/>
              <p:cNvSpPr>
                <a:spLocks noChangeShapeType="1"/>
              </p:cNvSpPr>
              <p:nvPr/>
            </p:nvSpPr>
            <p:spPr bwMode="auto">
              <a:xfrm flipV="1">
                <a:off x="4744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4" name="Line 700"/>
              <p:cNvSpPr>
                <a:spLocks noChangeShapeType="1"/>
              </p:cNvSpPr>
              <p:nvPr/>
            </p:nvSpPr>
            <p:spPr bwMode="auto">
              <a:xfrm flipV="1">
                <a:off x="4744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5" name="Line 701"/>
              <p:cNvSpPr>
                <a:spLocks noChangeShapeType="1"/>
              </p:cNvSpPr>
              <p:nvPr/>
            </p:nvSpPr>
            <p:spPr bwMode="auto">
              <a:xfrm flipV="1">
                <a:off x="4744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6" name="Line 702"/>
              <p:cNvSpPr>
                <a:spLocks noChangeShapeType="1"/>
              </p:cNvSpPr>
              <p:nvPr/>
            </p:nvSpPr>
            <p:spPr bwMode="auto">
              <a:xfrm flipV="1">
                <a:off x="4744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7" name="Line 703"/>
              <p:cNvSpPr>
                <a:spLocks noChangeShapeType="1"/>
              </p:cNvSpPr>
              <p:nvPr/>
            </p:nvSpPr>
            <p:spPr bwMode="auto">
              <a:xfrm flipV="1">
                <a:off x="4744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8" name="Line 704"/>
              <p:cNvSpPr>
                <a:spLocks noChangeShapeType="1"/>
              </p:cNvSpPr>
              <p:nvPr/>
            </p:nvSpPr>
            <p:spPr bwMode="auto">
              <a:xfrm flipV="1">
                <a:off x="4744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29" name="Line 705"/>
              <p:cNvSpPr>
                <a:spLocks noChangeShapeType="1"/>
              </p:cNvSpPr>
              <p:nvPr/>
            </p:nvSpPr>
            <p:spPr bwMode="auto">
              <a:xfrm flipV="1">
                <a:off x="4744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0" name="Line 706"/>
              <p:cNvSpPr>
                <a:spLocks noChangeShapeType="1"/>
              </p:cNvSpPr>
              <p:nvPr/>
            </p:nvSpPr>
            <p:spPr bwMode="auto">
              <a:xfrm flipV="1">
                <a:off x="4744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1" name="Line 707"/>
              <p:cNvSpPr>
                <a:spLocks noChangeShapeType="1"/>
              </p:cNvSpPr>
              <p:nvPr/>
            </p:nvSpPr>
            <p:spPr bwMode="auto">
              <a:xfrm flipV="1">
                <a:off x="4744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2" name="Line 708"/>
              <p:cNvSpPr>
                <a:spLocks noChangeShapeType="1"/>
              </p:cNvSpPr>
              <p:nvPr/>
            </p:nvSpPr>
            <p:spPr bwMode="auto">
              <a:xfrm flipV="1">
                <a:off x="4744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3" name="Line 709"/>
              <p:cNvSpPr>
                <a:spLocks noChangeShapeType="1"/>
              </p:cNvSpPr>
              <p:nvPr/>
            </p:nvSpPr>
            <p:spPr bwMode="auto">
              <a:xfrm flipV="1">
                <a:off x="4744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4" name="Line 710"/>
              <p:cNvSpPr>
                <a:spLocks noChangeShapeType="1"/>
              </p:cNvSpPr>
              <p:nvPr/>
            </p:nvSpPr>
            <p:spPr bwMode="auto">
              <a:xfrm flipV="1">
                <a:off x="4744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5" name="Line 711"/>
              <p:cNvSpPr>
                <a:spLocks noChangeShapeType="1"/>
              </p:cNvSpPr>
              <p:nvPr/>
            </p:nvSpPr>
            <p:spPr bwMode="auto">
              <a:xfrm flipV="1">
                <a:off x="4744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6" name="Line 712"/>
              <p:cNvSpPr>
                <a:spLocks noChangeShapeType="1"/>
              </p:cNvSpPr>
              <p:nvPr/>
            </p:nvSpPr>
            <p:spPr bwMode="auto">
              <a:xfrm flipV="1">
                <a:off x="4744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7" name="Line 713"/>
              <p:cNvSpPr>
                <a:spLocks noChangeShapeType="1"/>
              </p:cNvSpPr>
              <p:nvPr/>
            </p:nvSpPr>
            <p:spPr bwMode="auto">
              <a:xfrm flipV="1">
                <a:off x="4744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8" name="Line 714"/>
              <p:cNvSpPr>
                <a:spLocks noChangeShapeType="1"/>
              </p:cNvSpPr>
              <p:nvPr/>
            </p:nvSpPr>
            <p:spPr bwMode="auto">
              <a:xfrm flipV="1">
                <a:off x="4744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39" name="Line 715"/>
              <p:cNvSpPr>
                <a:spLocks noChangeShapeType="1"/>
              </p:cNvSpPr>
              <p:nvPr/>
            </p:nvSpPr>
            <p:spPr bwMode="auto">
              <a:xfrm flipV="1">
                <a:off x="4744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0" name="Line 716"/>
              <p:cNvSpPr>
                <a:spLocks noChangeShapeType="1"/>
              </p:cNvSpPr>
              <p:nvPr/>
            </p:nvSpPr>
            <p:spPr bwMode="auto">
              <a:xfrm flipV="1">
                <a:off x="4744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1" name="Line 717"/>
              <p:cNvSpPr>
                <a:spLocks noChangeShapeType="1"/>
              </p:cNvSpPr>
              <p:nvPr/>
            </p:nvSpPr>
            <p:spPr bwMode="auto">
              <a:xfrm flipV="1">
                <a:off x="4744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2" name="Line 718"/>
              <p:cNvSpPr>
                <a:spLocks noChangeShapeType="1"/>
              </p:cNvSpPr>
              <p:nvPr/>
            </p:nvSpPr>
            <p:spPr bwMode="auto">
              <a:xfrm flipV="1">
                <a:off x="4744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3" name="Line 719"/>
              <p:cNvSpPr>
                <a:spLocks noChangeShapeType="1"/>
              </p:cNvSpPr>
              <p:nvPr/>
            </p:nvSpPr>
            <p:spPr bwMode="auto">
              <a:xfrm flipV="1">
                <a:off x="4744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4" name="Line 720"/>
              <p:cNvSpPr>
                <a:spLocks noChangeShapeType="1"/>
              </p:cNvSpPr>
              <p:nvPr/>
            </p:nvSpPr>
            <p:spPr bwMode="auto">
              <a:xfrm flipV="1">
                <a:off x="4744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5" name="Line 721"/>
              <p:cNvSpPr>
                <a:spLocks noChangeShapeType="1"/>
              </p:cNvSpPr>
              <p:nvPr/>
            </p:nvSpPr>
            <p:spPr bwMode="auto">
              <a:xfrm flipV="1">
                <a:off x="4744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6" name="Line 722"/>
              <p:cNvSpPr>
                <a:spLocks noChangeShapeType="1"/>
              </p:cNvSpPr>
              <p:nvPr/>
            </p:nvSpPr>
            <p:spPr bwMode="auto">
              <a:xfrm flipV="1">
                <a:off x="4744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7" name="Line 723"/>
              <p:cNvSpPr>
                <a:spLocks noChangeShapeType="1"/>
              </p:cNvSpPr>
              <p:nvPr/>
            </p:nvSpPr>
            <p:spPr bwMode="auto">
              <a:xfrm flipV="1">
                <a:off x="4744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8" name="Line 724"/>
              <p:cNvSpPr>
                <a:spLocks noChangeShapeType="1"/>
              </p:cNvSpPr>
              <p:nvPr/>
            </p:nvSpPr>
            <p:spPr bwMode="auto">
              <a:xfrm flipV="1">
                <a:off x="4744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49" name="Line 725"/>
              <p:cNvSpPr>
                <a:spLocks noChangeShapeType="1"/>
              </p:cNvSpPr>
              <p:nvPr/>
            </p:nvSpPr>
            <p:spPr bwMode="auto">
              <a:xfrm flipV="1">
                <a:off x="4744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0" name="Line 726"/>
              <p:cNvSpPr>
                <a:spLocks noChangeShapeType="1"/>
              </p:cNvSpPr>
              <p:nvPr/>
            </p:nvSpPr>
            <p:spPr bwMode="auto">
              <a:xfrm flipV="1">
                <a:off x="4744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1" name="Line 727"/>
              <p:cNvSpPr>
                <a:spLocks noChangeShapeType="1"/>
              </p:cNvSpPr>
              <p:nvPr/>
            </p:nvSpPr>
            <p:spPr bwMode="auto">
              <a:xfrm>
                <a:off x="4744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2" name="Line 728"/>
              <p:cNvSpPr>
                <a:spLocks noChangeShapeType="1"/>
              </p:cNvSpPr>
              <p:nvPr/>
            </p:nvSpPr>
            <p:spPr bwMode="auto">
              <a:xfrm flipV="1">
                <a:off x="5084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3" name="Line 729"/>
              <p:cNvSpPr>
                <a:spLocks noChangeShapeType="1"/>
              </p:cNvSpPr>
              <p:nvPr/>
            </p:nvSpPr>
            <p:spPr bwMode="auto">
              <a:xfrm flipV="1">
                <a:off x="5084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4" name="Line 730"/>
              <p:cNvSpPr>
                <a:spLocks noChangeShapeType="1"/>
              </p:cNvSpPr>
              <p:nvPr/>
            </p:nvSpPr>
            <p:spPr bwMode="auto">
              <a:xfrm flipV="1">
                <a:off x="5084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5" name="Line 731"/>
              <p:cNvSpPr>
                <a:spLocks noChangeShapeType="1"/>
              </p:cNvSpPr>
              <p:nvPr/>
            </p:nvSpPr>
            <p:spPr bwMode="auto">
              <a:xfrm flipV="1">
                <a:off x="5084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6" name="Line 732"/>
              <p:cNvSpPr>
                <a:spLocks noChangeShapeType="1"/>
              </p:cNvSpPr>
              <p:nvPr/>
            </p:nvSpPr>
            <p:spPr bwMode="auto">
              <a:xfrm flipV="1">
                <a:off x="5084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7" name="Line 733"/>
              <p:cNvSpPr>
                <a:spLocks noChangeShapeType="1"/>
              </p:cNvSpPr>
              <p:nvPr/>
            </p:nvSpPr>
            <p:spPr bwMode="auto">
              <a:xfrm flipV="1">
                <a:off x="5084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8" name="Line 734"/>
              <p:cNvSpPr>
                <a:spLocks noChangeShapeType="1"/>
              </p:cNvSpPr>
              <p:nvPr/>
            </p:nvSpPr>
            <p:spPr bwMode="auto">
              <a:xfrm flipV="1">
                <a:off x="5084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59" name="Line 735"/>
              <p:cNvSpPr>
                <a:spLocks noChangeShapeType="1"/>
              </p:cNvSpPr>
              <p:nvPr/>
            </p:nvSpPr>
            <p:spPr bwMode="auto">
              <a:xfrm flipV="1">
                <a:off x="5084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0" name="Line 736"/>
              <p:cNvSpPr>
                <a:spLocks noChangeShapeType="1"/>
              </p:cNvSpPr>
              <p:nvPr/>
            </p:nvSpPr>
            <p:spPr bwMode="auto">
              <a:xfrm flipV="1">
                <a:off x="5084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1" name="Line 737"/>
              <p:cNvSpPr>
                <a:spLocks noChangeShapeType="1"/>
              </p:cNvSpPr>
              <p:nvPr/>
            </p:nvSpPr>
            <p:spPr bwMode="auto">
              <a:xfrm flipV="1">
                <a:off x="5084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2" name="Line 738"/>
              <p:cNvSpPr>
                <a:spLocks noChangeShapeType="1"/>
              </p:cNvSpPr>
              <p:nvPr/>
            </p:nvSpPr>
            <p:spPr bwMode="auto">
              <a:xfrm flipV="1">
                <a:off x="5084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3" name="Line 739"/>
              <p:cNvSpPr>
                <a:spLocks noChangeShapeType="1"/>
              </p:cNvSpPr>
              <p:nvPr/>
            </p:nvSpPr>
            <p:spPr bwMode="auto">
              <a:xfrm flipV="1">
                <a:off x="5084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4" name="Line 740"/>
              <p:cNvSpPr>
                <a:spLocks noChangeShapeType="1"/>
              </p:cNvSpPr>
              <p:nvPr/>
            </p:nvSpPr>
            <p:spPr bwMode="auto">
              <a:xfrm flipV="1">
                <a:off x="5084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5" name="Line 741"/>
              <p:cNvSpPr>
                <a:spLocks noChangeShapeType="1"/>
              </p:cNvSpPr>
              <p:nvPr/>
            </p:nvSpPr>
            <p:spPr bwMode="auto">
              <a:xfrm flipV="1">
                <a:off x="5084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6" name="Line 742"/>
              <p:cNvSpPr>
                <a:spLocks noChangeShapeType="1"/>
              </p:cNvSpPr>
              <p:nvPr/>
            </p:nvSpPr>
            <p:spPr bwMode="auto">
              <a:xfrm flipV="1">
                <a:off x="5084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7" name="Line 743"/>
              <p:cNvSpPr>
                <a:spLocks noChangeShapeType="1"/>
              </p:cNvSpPr>
              <p:nvPr/>
            </p:nvSpPr>
            <p:spPr bwMode="auto">
              <a:xfrm flipV="1">
                <a:off x="5084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8" name="Line 744"/>
              <p:cNvSpPr>
                <a:spLocks noChangeShapeType="1"/>
              </p:cNvSpPr>
              <p:nvPr/>
            </p:nvSpPr>
            <p:spPr bwMode="auto">
              <a:xfrm flipV="1">
                <a:off x="5084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69" name="Line 745"/>
              <p:cNvSpPr>
                <a:spLocks noChangeShapeType="1"/>
              </p:cNvSpPr>
              <p:nvPr/>
            </p:nvSpPr>
            <p:spPr bwMode="auto">
              <a:xfrm flipV="1">
                <a:off x="5084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0" name="Line 746"/>
              <p:cNvSpPr>
                <a:spLocks noChangeShapeType="1"/>
              </p:cNvSpPr>
              <p:nvPr/>
            </p:nvSpPr>
            <p:spPr bwMode="auto">
              <a:xfrm flipV="1">
                <a:off x="5084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1" name="Line 747"/>
              <p:cNvSpPr>
                <a:spLocks noChangeShapeType="1"/>
              </p:cNvSpPr>
              <p:nvPr/>
            </p:nvSpPr>
            <p:spPr bwMode="auto">
              <a:xfrm flipV="1">
                <a:off x="5084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2" name="Line 748"/>
              <p:cNvSpPr>
                <a:spLocks noChangeShapeType="1"/>
              </p:cNvSpPr>
              <p:nvPr/>
            </p:nvSpPr>
            <p:spPr bwMode="auto">
              <a:xfrm flipV="1">
                <a:off x="5084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3" name="Line 749"/>
              <p:cNvSpPr>
                <a:spLocks noChangeShapeType="1"/>
              </p:cNvSpPr>
              <p:nvPr/>
            </p:nvSpPr>
            <p:spPr bwMode="auto">
              <a:xfrm flipV="1">
                <a:off x="5084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4" name="Line 750"/>
              <p:cNvSpPr>
                <a:spLocks noChangeShapeType="1"/>
              </p:cNvSpPr>
              <p:nvPr/>
            </p:nvSpPr>
            <p:spPr bwMode="auto">
              <a:xfrm flipV="1">
                <a:off x="5084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5" name="Line 751"/>
              <p:cNvSpPr>
                <a:spLocks noChangeShapeType="1"/>
              </p:cNvSpPr>
              <p:nvPr/>
            </p:nvSpPr>
            <p:spPr bwMode="auto">
              <a:xfrm flipV="1">
                <a:off x="5084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6" name="Line 752"/>
              <p:cNvSpPr>
                <a:spLocks noChangeShapeType="1"/>
              </p:cNvSpPr>
              <p:nvPr/>
            </p:nvSpPr>
            <p:spPr bwMode="auto">
              <a:xfrm flipV="1">
                <a:off x="5084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7" name="Line 753"/>
              <p:cNvSpPr>
                <a:spLocks noChangeShapeType="1"/>
              </p:cNvSpPr>
              <p:nvPr/>
            </p:nvSpPr>
            <p:spPr bwMode="auto">
              <a:xfrm flipV="1">
                <a:off x="5084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8" name="Line 754"/>
              <p:cNvSpPr>
                <a:spLocks noChangeShapeType="1"/>
              </p:cNvSpPr>
              <p:nvPr/>
            </p:nvSpPr>
            <p:spPr bwMode="auto">
              <a:xfrm flipV="1">
                <a:off x="5084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79" name="Line 755"/>
              <p:cNvSpPr>
                <a:spLocks noChangeShapeType="1"/>
              </p:cNvSpPr>
              <p:nvPr/>
            </p:nvSpPr>
            <p:spPr bwMode="auto">
              <a:xfrm flipV="1">
                <a:off x="5084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0" name="Line 756"/>
              <p:cNvSpPr>
                <a:spLocks noChangeShapeType="1"/>
              </p:cNvSpPr>
              <p:nvPr/>
            </p:nvSpPr>
            <p:spPr bwMode="auto">
              <a:xfrm flipV="1">
                <a:off x="5084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1" name="Line 757"/>
              <p:cNvSpPr>
                <a:spLocks noChangeShapeType="1"/>
              </p:cNvSpPr>
              <p:nvPr/>
            </p:nvSpPr>
            <p:spPr bwMode="auto">
              <a:xfrm flipV="1">
                <a:off x="5084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2" name="Line 758"/>
              <p:cNvSpPr>
                <a:spLocks noChangeShapeType="1"/>
              </p:cNvSpPr>
              <p:nvPr/>
            </p:nvSpPr>
            <p:spPr bwMode="auto">
              <a:xfrm flipV="1">
                <a:off x="5084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3" name="Line 759"/>
              <p:cNvSpPr>
                <a:spLocks noChangeShapeType="1"/>
              </p:cNvSpPr>
              <p:nvPr/>
            </p:nvSpPr>
            <p:spPr bwMode="auto">
              <a:xfrm flipV="1">
                <a:off x="5084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4" name="Line 760"/>
              <p:cNvSpPr>
                <a:spLocks noChangeShapeType="1"/>
              </p:cNvSpPr>
              <p:nvPr/>
            </p:nvSpPr>
            <p:spPr bwMode="auto">
              <a:xfrm flipV="1">
                <a:off x="5084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5" name="Line 761"/>
              <p:cNvSpPr>
                <a:spLocks noChangeShapeType="1"/>
              </p:cNvSpPr>
              <p:nvPr/>
            </p:nvSpPr>
            <p:spPr bwMode="auto">
              <a:xfrm flipV="1">
                <a:off x="5084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6" name="Line 762"/>
              <p:cNvSpPr>
                <a:spLocks noChangeShapeType="1"/>
              </p:cNvSpPr>
              <p:nvPr/>
            </p:nvSpPr>
            <p:spPr bwMode="auto">
              <a:xfrm flipV="1">
                <a:off x="5084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7" name="Line 763"/>
              <p:cNvSpPr>
                <a:spLocks noChangeShapeType="1"/>
              </p:cNvSpPr>
              <p:nvPr/>
            </p:nvSpPr>
            <p:spPr bwMode="auto">
              <a:xfrm flipV="1">
                <a:off x="5084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8" name="Line 764"/>
              <p:cNvSpPr>
                <a:spLocks noChangeShapeType="1"/>
              </p:cNvSpPr>
              <p:nvPr/>
            </p:nvSpPr>
            <p:spPr bwMode="auto">
              <a:xfrm flipV="1">
                <a:off x="5084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89" name="Line 765"/>
              <p:cNvSpPr>
                <a:spLocks noChangeShapeType="1"/>
              </p:cNvSpPr>
              <p:nvPr/>
            </p:nvSpPr>
            <p:spPr bwMode="auto">
              <a:xfrm flipV="1">
                <a:off x="5084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0" name="Line 766"/>
              <p:cNvSpPr>
                <a:spLocks noChangeShapeType="1"/>
              </p:cNvSpPr>
              <p:nvPr/>
            </p:nvSpPr>
            <p:spPr bwMode="auto">
              <a:xfrm flipV="1">
                <a:off x="5084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1" name="Line 767"/>
              <p:cNvSpPr>
                <a:spLocks noChangeShapeType="1"/>
              </p:cNvSpPr>
              <p:nvPr/>
            </p:nvSpPr>
            <p:spPr bwMode="auto">
              <a:xfrm flipV="1">
                <a:off x="5084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2" name="Line 768"/>
              <p:cNvSpPr>
                <a:spLocks noChangeShapeType="1"/>
              </p:cNvSpPr>
              <p:nvPr/>
            </p:nvSpPr>
            <p:spPr bwMode="auto">
              <a:xfrm flipV="1">
                <a:off x="5084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3" name="Line 769"/>
              <p:cNvSpPr>
                <a:spLocks noChangeShapeType="1"/>
              </p:cNvSpPr>
              <p:nvPr/>
            </p:nvSpPr>
            <p:spPr bwMode="auto">
              <a:xfrm flipV="1">
                <a:off x="5084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4" name="Line 770"/>
              <p:cNvSpPr>
                <a:spLocks noChangeShapeType="1"/>
              </p:cNvSpPr>
              <p:nvPr/>
            </p:nvSpPr>
            <p:spPr bwMode="auto">
              <a:xfrm flipV="1">
                <a:off x="5084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5" name="Line 771"/>
              <p:cNvSpPr>
                <a:spLocks noChangeShapeType="1"/>
              </p:cNvSpPr>
              <p:nvPr/>
            </p:nvSpPr>
            <p:spPr bwMode="auto">
              <a:xfrm flipV="1">
                <a:off x="5084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6" name="Line 772"/>
              <p:cNvSpPr>
                <a:spLocks noChangeShapeType="1"/>
              </p:cNvSpPr>
              <p:nvPr/>
            </p:nvSpPr>
            <p:spPr bwMode="auto">
              <a:xfrm flipV="1">
                <a:off x="5084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7" name="Line 773"/>
              <p:cNvSpPr>
                <a:spLocks noChangeShapeType="1"/>
              </p:cNvSpPr>
              <p:nvPr/>
            </p:nvSpPr>
            <p:spPr bwMode="auto">
              <a:xfrm flipV="1">
                <a:off x="5084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8" name="Line 774"/>
              <p:cNvSpPr>
                <a:spLocks noChangeShapeType="1"/>
              </p:cNvSpPr>
              <p:nvPr/>
            </p:nvSpPr>
            <p:spPr bwMode="auto">
              <a:xfrm flipV="1">
                <a:off x="5084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999" name="Line 775"/>
              <p:cNvSpPr>
                <a:spLocks noChangeShapeType="1"/>
              </p:cNvSpPr>
              <p:nvPr/>
            </p:nvSpPr>
            <p:spPr bwMode="auto">
              <a:xfrm flipV="1">
                <a:off x="5084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0" name="Line 776"/>
              <p:cNvSpPr>
                <a:spLocks noChangeShapeType="1"/>
              </p:cNvSpPr>
              <p:nvPr/>
            </p:nvSpPr>
            <p:spPr bwMode="auto">
              <a:xfrm flipV="1">
                <a:off x="5084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1" name="Line 777"/>
              <p:cNvSpPr>
                <a:spLocks noChangeShapeType="1"/>
              </p:cNvSpPr>
              <p:nvPr/>
            </p:nvSpPr>
            <p:spPr bwMode="auto">
              <a:xfrm flipV="1">
                <a:off x="5084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2" name="Line 778"/>
              <p:cNvSpPr>
                <a:spLocks noChangeShapeType="1"/>
              </p:cNvSpPr>
              <p:nvPr/>
            </p:nvSpPr>
            <p:spPr bwMode="auto">
              <a:xfrm flipV="1">
                <a:off x="5084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3" name="Line 779"/>
              <p:cNvSpPr>
                <a:spLocks noChangeShapeType="1"/>
              </p:cNvSpPr>
              <p:nvPr/>
            </p:nvSpPr>
            <p:spPr bwMode="auto">
              <a:xfrm flipV="1">
                <a:off x="5084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4" name="Line 780"/>
              <p:cNvSpPr>
                <a:spLocks noChangeShapeType="1"/>
              </p:cNvSpPr>
              <p:nvPr/>
            </p:nvSpPr>
            <p:spPr bwMode="auto">
              <a:xfrm flipV="1">
                <a:off x="5084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5" name="Line 781"/>
              <p:cNvSpPr>
                <a:spLocks noChangeShapeType="1"/>
              </p:cNvSpPr>
              <p:nvPr/>
            </p:nvSpPr>
            <p:spPr bwMode="auto">
              <a:xfrm flipV="1">
                <a:off x="5084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6" name="Line 782"/>
              <p:cNvSpPr>
                <a:spLocks noChangeShapeType="1"/>
              </p:cNvSpPr>
              <p:nvPr/>
            </p:nvSpPr>
            <p:spPr bwMode="auto">
              <a:xfrm flipV="1">
                <a:off x="5084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7" name="Line 783"/>
              <p:cNvSpPr>
                <a:spLocks noChangeShapeType="1"/>
              </p:cNvSpPr>
              <p:nvPr/>
            </p:nvSpPr>
            <p:spPr bwMode="auto">
              <a:xfrm flipV="1">
                <a:off x="5084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8" name="Line 784"/>
              <p:cNvSpPr>
                <a:spLocks noChangeShapeType="1"/>
              </p:cNvSpPr>
              <p:nvPr/>
            </p:nvSpPr>
            <p:spPr bwMode="auto">
              <a:xfrm flipV="1">
                <a:off x="5084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09" name="Line 785"/>
              <p:cNvSpPr>
                <a:spLocks noChangeShapeType="1"/>
              </p:cNvSpPr>
              <p:nvPr/>
            </p:nvSpPr>
            <p:spPr bwMode="auto">
              <a:xfrm flipV="1">
                <a:off x="5084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0" name="Line 786"/>
              <p:cNvSpPr>
                <a:spLocks noChangeShapeType="1"/>
              </p:cNvSpPr>
              <p:nvPr/>
            </p:nvSpPr>
            <p:spPr bwMode="auto">
              <a:xfrm flipV="1">
                <a:off x="5084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1" name="Line 787"/>
              <p:cNvSpPr>
                <a:spLocks noChangeShapeType="1"/>
              </p:cNvSpPr>
              <p:nvPr/>
            </p:nvSpPr>
            <p:spPr bwMode="auto">
              <a:xfrm flipV="1">
                <a:off x="5084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2" name="Line 788"/>
              <p:cNvSpPr>
                <a:spLocks noChangeShapeType="1"/>
              </p:cNvSpPr>
              <p:nvPr/>
            </p:nvSpPr>
            <p:spPr bwMode="auto">
              <a:xfrm flipV="1">
                <a:off x="5084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3" name="Line 789"/>
              <p:cNvSpPr>
                <a:spLocks noChangeShapeType="1"/>
              </p:cNvSpPr>
              <p:nvPr/>
            </p:nvSpPr>
            <p:spPr bwMode="auto">
              <a:xfrm flipV="1">
                <a:off x="5084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4" name="Line 790"/>
              <p:cNvSpPr>
                <a:spLocks noChangeShapeType="1"/>
              </p:cNvSpPr>
              <p:nvPr/>
            </p:nvSpPr>
            <p:spPr bwMode="auto">
              <a:xfrm flipV="1">
                <a:off x="5084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5" name="Line 791"/>
              <p:cNvSpPr>
                <a:spLocks noChangeShapeType="1"/>
              </p:cNvSpPr>
              <p:nvPr/>
            </p:nvSpPr>
            <p:spPr bwMode="auto">
              <a:xfrm flipV="1">
                <a:off x="5084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6" name="Line 792"/>
              <p:cNvSpPr>
                <a:spLocks noChangeShapeType="1"/>
              </p:cNvSpPr>
              <p:nvPr/>
            </p:nvSpPr>
            <p:spPr bwMode="auto">
              <a:xfrm flipV="1">
                <a:off x="5084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7" name="Line 793"/>
              <p:cNvSpPr>
                <a:spLocks noChangeShapeType="1"/>
              </p:cNvSpPr>
              <p:nvPr/>
            </p:nvSpPr>
            <p:spPr bwMode="auto">
              <a:xfrm flipV="1">
                <a:off x="5084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8" name="Line 794"/>
              <p:cNvSpPr>
                <a:spLocks noChangeShapeType="1"/>
              </p:cNvSpPr>
              <p:nvPr/>
            </p:nvSpPr>
            <p:spPr bwMode="auto">
              <a:xfrm flipV="1">
                <a:off x="5084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19" name="Line 795"/>
              <p:cNvSpPr>
                <a:spLocks noChangeShapeType="1"/>
              </p:cNvSpPr>
              <p:nvPr/>
            </p:nvSpPr>
            <p:spPr bwMode="auto">
              <a:xfrm flipV="1">
                <a:off x="5084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0" name="Line 796"/>
              <p:cNvSpPr>
                <a:spLocks noChangeShapeType="1"/>
              </p:cNvSpPr>
              <p:nvPr/>
            </p:nvSpPr>
            <p:spPr bwMode="auto">
              <a:xfrm flipV="1">
                <a:off x="5084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1" name="Line 797"/>
              <p:cNvSpPr>
                <a:spLocks noChangeShapeType="1"/>
              </p:cNvSpPr>
              <p:nvPr/>
            </p:nvSpPr>
            <p:spPr bwMode="auto">
              <a:xfrm flipV="1">
                <a:off x="5084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2" name="Line 798"/>
              <p:cNvSpPr>
                <a:spLocks noChangeShapeType="1"/>
              </p:cNvSpPr>
              <p:nvPr/>
            </p:nvSpPr>
            <p:spPr bwMode="auto">
              <a:xfrm flipV="1">
                <a:off x="5084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3" name="Line 799"/>
              <p:cNvSpPr>
                <a:spLocks noChangeShapeType="1"/>
              </p:cNvSpPr>
              <p:nvPr/>
            </p:nvSpPr>
            <p:spPr bwMode="auto">
              <a:xfrm flipV="1">
                <a:off x="5084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4" name="Line 800"/>
              <p:cNvSpPr>
                <a:spLocks noChangeShapeType="1"/>
              </p:cNvSpPr>
              <p:nvPr/>
            </p:nvSpPr>
            <p:spPr bwMode="auto">
              <a:xfrm flipV="1">
                <a:off x="5084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5" name="Line 801"/>
              <p:cNvSpPr>
                <a:spLocks noChangeShapeType="1"/>
              </p:cNvSpPr>
              <p:nvPr/>
            </p:nvSpPr>
            <p:spPr bwMode="auto">
              <a:xfrm flipV="1">
                <a:off x="5084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6" name="Line 802"/>
              <p:cNvSpPr>
                <a:spLocks noChangeShapeType="1"/>
              </p:cNvSpPr>
              <p:nvPr/>
            </p:nvSpPr>
            <p:spPr bwMode="auto">
              <a:xfrm flipV="1">
                <a:off x="5084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7" name="Line 803"/>
              <p:cNvSpPr>
                <a:spLocks noChangeShapeType="1"/>
              </p:cNvSpPr>
              <p:nvPr/>
            </p:nvSpPr>
            <p:spPr bwMode="auto">
              <a:xfrm flipV="1">
                <a:off x="5084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8" name="Line 804"/>
              <p:cNvSpPr>
                <a:spLocks noChangeShapeType="1"/>
              </p:cNvSpPr>
              <p:nvPr/>
            </p:nvSpPr>
            <p:spPr bwMode="auto">
              <a:xfrm flipV="1">
                <a:off x="5084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29" name="Line 805"/>
              <p:cNvSpPr>
                <a:spLocks noChangeShapeType="1"/>
              </p:cNvSpPr>
              <p:nvPr/>
            </p:nvSpPr>
            <p:spPr bwMode="auto">
              <a:xfrm flipV="1">
                <a:off x="5084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0" name="Line 806"/>
              <p:cNvSpPr>
                <a:spLocks noChangeShapeType="1"/>
              </p:cNvSpPr>
              <p:nvPr/>
            </p:nvSpPr>
            <p:spPr bwMode="auto">
              <a:xfrm flipV="1">
                <a:off x="5084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1" name="Line 807"/>
              <p:cNvSpPr>
                <a:spLocks noChangeShapeType="1"/>
              </p:cNvSpPr>
              <p:nvPr/>
            </p:nvSpPr>
            <p:spPr bwMode="auto">
              <a:xfrm flipV="1">
                <a:off x="5084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2" name="Line 808"/>
              <p:cNvSpPr>
                <a:spLocks noChangeShapeType="1"/>
              </p:cNvSpPr>
              <p:nvPr/>
            </p:nvSpPr>
            <p:spPr bwMode="auto">
              <a:xfrm flipV="1">
                <a:off x="5084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3" name="Line 809"/>
              <p:cNvSpPr>
                <a:spLocks noChangeShapeType="1"/>
              </p:cNvSpPr>
              <p:nvPr/>
            </p:nvSpPr>
            <p:spPr bwMode="auto">
              <a:xfrm flipV="1">
                <a:off x="5084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4" name="Line 810"/>
              <p:cNvSpPr>
                <a:spLocks noChangeShapeType="1"/>
              </p:cNvSpPr>
              <p:nvPr/>
            </p:nvSpPr>
            <p:spPr bwMode="auto">
              <a:xfrm flipV="1">
                <a:off x="5084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Group 811"/>
            <p:cNvGrpSpPr>
              <a:grpSpLocks/>
            </p:cNvGrpSpPr>
            <p:nvPr/>
          </p:nvGrpSpPr>
          <p:grpSpPr bwMode="auto">
            <a:xfrm>
              <a:off x="4065" y="12693"/>
              <a:ext cx="1334" cy="1359"/>
              <a:chOff x="4065" y="12693"/>
              <a:chExt cx="1334" cy="1359"/>
            </a:xfrm>
            <a:grpFill/>
          </p:grpSpPr>
          <p:sp>
            <p:nvSpPr>
              <p:cNvPr id="53036" name="Line 812"/>
              <p:cNvSpPr>
                <a:spLocks noChangeShapeType="1"/>
              </p:cNvSpPr>
              <p:nvPr/>
            </p:nvSpPr>
            <p:spPr bwMode="auto">
              <a:xfrm flipV="1">
                <a:off x="5084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7" name="Line 813"/>
              <p:cNvSpPr>
                <a:spLocks noChangeShapeType="1"/>
              </p:cNvSpPr>
              <p:nvPr/>
            </p:nvSpPr>
            <p:spPr bwMode="auto">
              <a:xfrm flipV="1">
                <a:off x="5084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8" name="Line 814"/>
              <p:cNvSpPr>
                <a:spLocks noChangeShapeType="1"/>
              </p:cNvSpPr>
              <p:nvPr/>
            </p:nvSpPr>
            <p:spPr bwMode="auto">
              <a:xfrm flipV="1">
                <a:off x="5084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39" name="Line 815"/>
              <p:cNvSpPr>
                <a:spLocks noChangeShapeType="1"/>
              </p:cNvSpPr>
              <p:nvPr/>
            </p:nvSpPr>
            <p:spPr bwMode="auto">
              <a:xfrm flipV="1">
                <a:off x="5084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0" name="Line 816"/>
              <p:cNvSpPr>
                <a:spLocks noChangeShapeType="1"/>
              </p:cNvSpPr>
              <p:nvPr/>
            </p:nvSpPr>
            <p:spPr bwMode="auto">
              <a:xfrm flipV="1">
                <a:off x="5084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1" name="Line 817"/>
              <p:cNvSpPr>
                <a:spLocks noChangeShapeType="1"/>
              </p:cNvSpPr>
              <p:nvPr/>
            </p:nvSpPr>
            <p:spPr bwMode="auto">
              <a:xfrm flipV="1">
                <a:off x="5084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2" name="Line 818"/>
              <p:cNvSpPr>
                <a:spLocks noChangeShapeType="1"/>
              </p:cNvSpPr>
              <p:nvPr/>
            </p:nvSpPr>
            <p:spPr bwMode="auto">
              <a:xfrm flipV="1">
                <a:off x="5084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3" name="Line 819"/>
              <p:cNvSpPr>
                <a:spLocks noChangeShapeType="1"/>
              </p:cNvSpPr>
              <p:nvPr/>
            </p:nvSpPr>
            <p:spPr bwMode="auto">
              <a:xfrm flipV="1">
                <a:off x="5084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4" name="Line 820"/>
              <p:cNvSpPr>
                <a:spLocks noChangeShapeType="1"/>
              </p:cNvSpPr>
              <p:nvPr/>
            </p:nvSpPr>
            <p:spPr bwMode="auto">
              <a:xfrm flipV="1">
                <a:off x="5084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5" name="Line 821"/>
              <p:cNvSpPr>
                <a:spLocks noChangeShapeType="1"/>
              </p:cNvSpPr>
              <p:nvPr/>
            </p:nvSpPr>
            <p:spPr bwMode="auto">
              <a:xfrm flipV="1">
                <a:off x="5084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6" name="Line 822"/>
              <p:cNvSpPr>
                <a:spLocks noChangeShapeType="1"/>
              </p:cNvSpPr>
              <p:nvPr/>
            </p:nvSpPr>
            <p:spPr bwMode="auto">
              <a:xfrm flipV="1">
                <a:off x="5084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7" name="Line 823"/>
              <p:cNvSpPr>
                <a:spLocks noChangeShapeType="1"/>
              </p:cNvSpPr>
              <p:nvPr/>
            </p:nvSpPr>
            <p:spPr bwMode="auto">
              <a:xfrm flipV="1">
                <a:off x="5084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8" name="Line 824"/>
              <p:cNvSpPr>
                <a:spLocks noChangeShapeType="1"/>
              </p:cNvSpPr>
              <p:nvPr/>
            </p:nvSpPr>
            <p:spPr bwMode="auto">
              <a:xfrm flipV="1">
                <a:off x="5084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49" name="Line 825"/>
              <p:cNvSpPr>
                <a:spLocks noChangeShapeType="1"/>
              </p:cNvSpPr>
              <p:nvPr/>
            </p:nvSpPr>
            <p:spPr bwMode="auto">
              <a:xfrm flipV="1">
                <a:off x="5084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0" name="Line 826"/>
              <p:cNvSpPr>
                <a:spLocks noChangeShapeType="1"/>
              </p:cNvSpPr>
              <p:nvPr/>
            </p:nvSpPr>
            <p:spPr bwMode="auto">
              <a:xfrm flipV="1">
                <a:off x="5084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1" name="Line 827"/>
              <p:cNvSpPr>
                <a:spLocks noChangeShapeType="1"/>
              </p:cNvSpPr>
              <p:nvPr/>
            </p:nvSpPr>
            <p:spPr bwMode="auto">
              <a:xfrm>
                <a:off x="5084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2" name="Line 828"/>
              <p:cNvSpPr>
                <a:spLocks noChangeShapeType="1"/>
              </p:cNvSpPr>
              <p:nvPr/>
            </p:nvSpPr>
            <p:spPr bwMode="auto">
              <a:xfrm>
                <a:off x="40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3" name="Line 829"/>
              <p:cNvSpPr>
                <a:spLocks noChangeShapeType="1"/>
              </p:cNvSpPr>
              <p:nvPr/>
            </p:nvSpPr>
            <p:spPr bwMode="auto">
              <a:xfrm>
                <a:off x="4086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4" name="Line 830"/>
              <p:cNvSpPr>
                <a:spLocks noChangeShapeType="1"/>
              </p:cNvSpPr>
              <p:nvPr/>
            </p:nvSpPr>
            <p:spPr bwMode="auto">
              <a:xfrm>
                <a:off x="41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5" name="Line 831"/>
              <p:cNvSpPr>
                <a:spLocks noChangeShapeType="1"/>
              </p:cNvSpPr>
              <p:nvPr/>
            </p:nvSpPr>
            <p:spPr bwMode="auto">
              <a:xfrm>
                <a:off x="412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6" name="Line 832"/>
              <p:cNvSpPr>
                <a:spLocks noChangeShapeType="1"/>
              </p:cNvSpPr>
              <p:nvPr/>
            </p:nvSpPr>
            <p:spPr bwMode="auto">
              <a:xfrm>
                <a:off x="41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7" name="Line 833"/>
              <p:cNvSpPr>
                <a:spLocks noChangeShapeType="1"/>
              </p:cNvSpPr>
              <p:nvPr/>
            </p:nvSpPr>
            <p:spPr bwMode="auto">
              <a:xfrm>
                <a:off x="416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8" name="Line 834"/>
              <p:cNvSpPr>
                <a:spLocks noChangeShapeType="1"/>
              </p:cNvSpPr>
              <p:nvPr/>
            </p:nvSpPr>
            <p:spPr bwMode="auto">
              <a:xfrm>
                <a:off x="418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59" name="Line 835"/>
              <p:cNvSpPr>
                <a:spLocks noChangeShapeType="1"/>
              </p:cNvSpPr>
              <p:nvPr/>
            </p:nvSpPr>
            <p:spPr bwMode="auto">
              <a:xfrm>
                <a:off x="420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0" name="Line 836"/>
              <p:cNvSpPr>
                <a:spLocks noChangeShapeType="1"/>
              </p:cNvSpPr>
              <p:nvPr/>
            </p:nvSpPr>
            <p:spPr bwMode="auto">
              <a:xfrm>
                <a:off x="422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1" name="Line 837"/>
              <p:cNvSpPr>
                <a:spLocks noChangeShapeType="1"/>
              </p:cNvSpPr>
              <p:nvPr/>
            </p:nvSpPr>
            <p:spPr bwMode="auto">
              <a:xfrm>
                <a:off x="42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2" name="Line 838"/>
              <p:cNvSpPr>
                <a:spLocks noChangeShapeType="1"/>
              </p:cNvSpPr>
              <p:nvPr/>
            </p:nvSpPr>
            <p:spPr bwMode="auto">
              <a:xfrm>
                <a:off x="427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3" name="Line 839"/>
              <p:cNvSpPr>
                <a:spLocks noChangeShapeType="1"/>
              </p:cNvSpPr>
              <p:nvPr/>
            </p:nvSpPr>
            <p:spPr bwMode="auto">
              <a:xfrm>
                <a:off x="42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4" name="Line 840"/>
              <p:cNvSpPr>
                <a:spLocks noChangeShapeType="1"/>
              </p:cNvSpPr>
              <p:nvPr/>
            </p:nvSpPr>
            <p:spPr bwMode="auto">
              <a:xfrm>
                <a:off x="4311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5" name="Line 841"/>
              <p:cNvSpPr>
                <a:spLocks noChangeShapeType="1"/>
              </p:cNvSpPr>
              <p:nvPr/>
            </p:nvSpPr>
            <p:spPr bwMode="auto">
              <a:xfrm>
                <a:off x="43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6" name="Line 842"/>
              <p:cNvSpPr>
                <a:spLocks noChangeShapeType="1"/>
              </p:cNvSpPr>
              <p:nvPr/>
            </p:nvSpPr>
            <p:spPr bwMode="auto">
              <a:xfrm>
                <a:off x="435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7" name="Line 843"/>
              <p:cNvSpPr>
                <a:spLocks noChangeShapeType="1"/>
              </p:cNvSpPr>
              <p:nvPr/>
            </p:nvSpPr>
            <p:spPr bwMode="auto">
              <a:xfrm>
                <a:off x="43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8" name="Line 844"/>
              <p:cNvSpPr>
                <a:spLocks noChangeShapeType="1"/>
              </p:cNvSpPr>
              <p:nvPr/>
            </p:nvSpPr>
            <p:spPr bwMode="auto">
              <a:xfrm>
                <a:off x="439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69" name="Line 845"/>
              <p:cNvSpPr>
                <a:spLocks noChangeShapeType="1"/>
              </p:cNvSpPr>
              <p:nvPr/>
            </p:nvSpPr>
            <p:spPr bwMode="auto">
              <a:xfrm>
                <a:off x="441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0" name="Line 846"/>
              <p:cNvSpPr>
                <a:spLocks noChangeShapeType="1"/>
              </p:cNvSpPr>
              <p:nvPr/>
            </p:nvSpPr>
            <p:spPr bwMode="auto">
              <a:xfrm>
                <a:off x="443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1" name="Line 847"/>
              <p:cNvSpPr>
                <a:spLocks noChangeShapeType="1"/>
              </p:cNvSpPr>
              <p:nvPr/>
            </p:nvSpPr>
            <p:spPr bwMode="auto">
              <a:xfrm>
                <a:off x="445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2" name="Line 848"/>
              <p:cNvSpPr>
                <a:spLocks noChangeShapeType="1"/>
              </p:cNvSpPr>
              <p:nvPr/>
            </p:nvSpPr>
            <p:spPr bwMode="auto">
              <a:xfrm>
                <a:off x="44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3" name="Line 849"/>
              <p:cNvSpPr>
                <a:spLocks noChangeShapeType="1"/>
              </p:cNvSpPr>
              <p:nvPr/>
            </p:nvSpPr>
            <p:spPr bwMode="auto">
              <a:xfrm>
                <a:off x="449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4" name="Line 850"/>
              <p:cNvSpPr>
                <a:spLocks noChangeShapeType="1"/>
              </p:cNvSpPr>
              <p:nvPr/>
            </p:nvSpPr>
            <p:spPr bwMode="auto">
              <a:xfrm>
                <a:off x="451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5" name="Line 851"/>
              <p:cNvSpPr>
                <a:spLocks noChangeShapeType="1"/>
              </p:cNvSpPr>
              <p:nvPr/>
            </p:nvSpPr>
            <p:spPr bwMode="auto">
              <a:xfrm>
                <a:off x="453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6" name="Line 852"/>
              <p:cNvSpPr>
                <a:spLocks noChangeShapeType="1"/>
              </p:cNvSpPr>
              <p:nvPr/>
            </p:nvSpPr>
            <p:spPr bwMode="auto">
              <a:xfrm>
                <a:off x="455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7" name="Line 853"/>
              <p:cNvSpPr>
                <a:spLocks noChangeShapeType="1"/>
              </p:cNvSpPr>
              <p:nvPr/>
            </p:nvSpPr>
            <p:spPr bwMode="auto">
              <a:xfrm>
                <a:off x="457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8" name="Line 854"/>
              <p:cNvSpPr>
                <a:spLocks noChangeShapeType="1"/>
              </p:cNvSpPr>
              <p:nvPr/>
            </p:nvSpPr>
            <p:spPr bwMode="auto">
              <a:xfrm>
                <a:off x="459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79" name="Line 855"/>
              <p:cNvSpPr>
                <a:spLocks noChangeShapeType="1"/>
              </p:cNvSpPr>
              <p:nvPr/>
            </p:nvSpPr>
            <p:spPr bwMode="auto">
              <a:xfrm>
                <a:off x="461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0" name="Line 856"/>
              <p:cNvSpPr>
                <a:spLocks noChangeShapeType="1"/>
              </p:cNvSpPr>
              <p:nvPr/>
            </p:nvSpPr>
            <p:spPr bwMode="auto">
              <a:xfrm>
                <a:off x="463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1" name="Line 857"/>
              <p:cNvSpPr>
                <a:spLocks noChangeShapeType="1"/>
              </p:cNvSpPr>
              <p:nvPr/>
            </p:nvSpPr>
            <p:spPr bwMode="auto">
              <a:xfrm>
                <a:off x="465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2" name="Line 858"/>
              <p:cNvSpPr>
                <a:spLocks noChangeShapeType="1"/>
              </p:cNvSpPr>
              <p:nvPr/>
            </p:nvSpPr>
            <p:spPr bwMode="auto">
              <a:xfrm>
                <a:off x="467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3" name="Line 859"/>
              <p:cNvSpPr>
                <a:spLocks noChangeShapeType="1"/>
              </p:cNvSpPr>
              <p:nvPr/>
            </p:nvSpPr>
            <p:spPr bwMode="auto">
              <a:xfrm>
                <a:off x="46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4" name="Line 860"/>
              <p:cNvSpPr>
                <a:spLocks noChangeShapeType="1"/>
              </p:cNvSpPr>
              <p:nvPr/>
            </p:nvSpPr>
            <p:spPr bwMode="auto">
              <a:xfrm>
                <a:off x="472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5" name="Line 861"/>
              <p:cNvSpPr>
                <a:spLocks noChangeShapeType="1"/>
              </p:cNvSpPr>
              <p:nvPr/>
            </p:nvSpPr>
            <p:spPr bwMode="auto">
              <a:xfrm>
                <a:off x="47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6" name="Line 862"/>
              <p:cNvSpPr>
                <a:spLocks noChangeShapeType="1"/>
              </p:cNvSpPr>
              <p:nvPr/>
            </p:nvSpPr>
            <p:spPr bwMode="auto">
              <a:xfrm>
                <a:off x="476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7" name="Line 863"/>
              <p:cNvSpPr>
                <a:spLocks noChangeShapeType="1"/>
              </p:cNvSpPr>
              <p:nvPr/>
            </p:nvSpPr>
            <p:spPr bwMode="auto">
              <a:xfrm>
                <a:off x="47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8" name="Line 864"/>
              <p:cNvSpPr>
                <a:spLocks noChangeShapeType="1"/>
              </p:cNvSpPr>
              <p:nvPr/>
            </p:nvSpPr>
            <p:spPr bwMode="auto">
              <a:xfrm>
                <a:off x="480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89" name="Line 865"/>
              <p:cNvSpPr>
                <a:spLocks noChangeShapeType="1"/>
              </p:cNvSpPr>
              <p:nvPr/>
            </p:nvSpPr>
            <p:spPr bwMode="auto">
              <a:xfrm>
                <a:off x="48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0" name="Line 866"/>
              <p:cNvSpPr>
                <a:spLocks noChangeShapeType="1"/>
              </p:cNvSpPr>
              <p:nvPr/>
            </p:nvSpPr>
            <p:spPr bwMode="auto">
              <a:xfrm>
                <a:off x="484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1" name="Line 867"/>
              <p:cNvSpPr>
                <a:spLocks noChangeShapeType="1"/>
              </p:cNvSpPr>
              <p:nvPr/>
            </p:nvSpPr>
            <p:spPr bwMode="auto">
              <a:xfrm>
                <a:off x="486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2" name="Line 868"/>
              <p:cNvSpPr>
                <a:spLocks noChangeShapeType="1"/>
              </p:cNvSpPr>
              <p:nvPr/>
            </p:nvSpPr>
            <p:spPr bwMode="auto">
              <a:xfrm>
                <a:off x="488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3" name="Line 869"/>
              <p:cNvSpPr>
                <a:spLocks noChangeShapeType="1"/>
              </p:cNvSpPr>
              <p:nvPr/>
            </p:nvSpPr>
            <p:spPr bwMode="auto">
              <a:xfrm>
                <a:off x="490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4" name="Line 870"/>
              <p:cNvSpPr>
                <a:spLocks noChangeShapeType="1"/>
              </p:cNvSpPr>
              <p:nvPr/>
            </p:nvSpPr>
            <p:spPr bwMode="auto">
              <a:xfrm>
                <a:off x="49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5" name="Line 871"/>
              <p:cNvSpPr>
                <a:spLocks noChangeShapeType="1"/>
              </p:cNvSpPr>
              <p:nvPr/>
            </p:nvSpPr>
            <p:spPr bwMode="auto">
              <a:xfrm>
                <a:off x="494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6" name="Line 872"/>
              <p:cNvSpPr>
                <a:spLocks noChangeShapeType="1"/>
              </p:cNvSpPr>
              <p:nvPr/>
            </p:nvSpPr>
            <p:spPr bwMode="auto">
              <a:xfrm>
                <a:off x="49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7" name="Line 873"/>
              <p:cNvSpPr>
                <a:spLocks noChangeShapeType="1"/>
              </p:cNvSpPr>
              <p:nvPr/>
            </p:nvSpPr>
            <p:spPr bwMode="auto">
              <a:xfrm>
                <a:off x="498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8" name="Line 874"/>
              <p:cNvSpPr>
                <a:spLocks noChangeShapeType="1"/>
              </p:cNvSpPr>
              <p:nvPr/>
            </p:nvSpPr>
            <p:spPr bwMode="auto">
              <a:xfrm>
                <a:off x="50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099" name="Line 875"/>
              <p:cNvSpPr>
                <a:spLocks noChangeShapeType="1"/>
              </p:cNvSpPr>
              <p:nvPr/>
            </p:nvSpPr>
            <p:spPr bwMode="auto">
              <a:xfrm>
                <a:off x="502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0" name="Line 876"/>
              <p:cNvSpPr>
                <a:spLocks noChangeShapeType="1"/>
              </p:cNvSpPr>
              <p:nvPr/>
            </p:nvSpPr>
            <p:spPr bwMode="auto">
              <a:xfrm>
                <a:off x="50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1" name="Line 877"/>
              <p:cNvSpPr>
                <a:spLocks noChangeShapeType="1"/>
              </p:cNvSpPr>
              <p:nvPr/>
            </p:nvSpPr>
            <p:spPr bwMode="auto">
              <a:xfrm>
                <a:off x="506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2" name="Line 878"/>
              <p:cNvSpPr>
                <a:spLocks noChangeShapeType="1"/>
              </p:cNvSpPr>
              <p:nvPr/>
            </p:nvSpPr>
            <p:spPr bwMode="auto">
              <a:xfrm>
                <a:off x="508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3" name="Line 879"/>
              <p:cNvSpPr>
                <a:spLocks noChangeShapeType="1"/>
              </p:cNvSpPr>
              <p:nvPr/>
            </p:nvSpPr>
            <p:spPr bwMode="auto">
              <a:xfrm>
                <a:off x="510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4" name="Line 880"/>
              <p:cNvSpPr>
                <a:spLocks noChangeShapeType="1"/>
              </p:cNvSpPr>
              <p:nvPr/>
            </p:nvSpPr>
            <p:spPr bwMode="auto">
              <a:xfrm>
                <a:off x="512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5" name="Line 881"/>
              <p:cNvSpPr>
                <a:spLocks noChangeShapeType="1"/>
              </p:cNvSpPr>
              <p:nvPr/>
            </p:nvSpPr>
            <p:spPr bwMode="auto">
              <a:xfrm>
                <a:off x="51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6" name="Line 882"/>
              <p:cNvSpPr>
                <a:spLocks noChangeShapeType="1"/>
              </p:cNvSpPr>
              <p:nvPr/>
            </p:nvSpPr>
            <p:spPr bwMode="auto">
              <a:xfrm>
                <a:off x="517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7" name="Line 883"/>
              <p:cNvSpPr>
                <a:spLocks noChangeShapeType="1"/>
              </p:cNvSpPr>
              <p:nvPr/>
            </p:nvSpPr>
            <p:spPr bwMode="auto">
              <a:xfrm>
                <a:off x="51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8" name="Line 884"/>
              <p:cNvSpPr>
                <a:spLocks noChangeShapeType="1"/>
              </p:cNvSpPr>
              <p:nvPr/>
            </p:nvSpPr>
            <p:spPr bwMode="auto">
              <a:xfrm>
                <a:off x="521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09" name="Line 885"/>
              <p:cNvSpPr>
                <a:spLocks noChangeShapeType="1"/>
              </p:cNvSpPr>
              <p:nvPr/>
            </p:nvSpPr>
            <p:spPr bwMode="auto">
              <a:xfrm>
                <a:off x="52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0" name="Line 886"/>
              <p:cNvSpPr>
                <a:spLocks noChangeShapeType="1"/>
              </p:cNvSpPr>
              <p:nvPr/>
            </p:nvSpPr>
            <p:spPr bwMode="auto">
              <a:xfrm>
                <a:off x="525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1" name="Line 887"/>
              <p:cNvSpPr>
                <a:spLocks noChangeShapeType="1"/>
              </p:cNvSpPr>
              <p:nvPr/>
            </p:nvSpPr>
            <p:spPr bwMode="auto">
              <a:xfrm>
                <a:off x="52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2" name="Line 888"/>
              <p:cNvSpPr>
                <a:spLocks noChangeShapeType="1"/>
              </p:cNvSpPr>
              <p:nvPr/>
            </p:nvSpPr>
            <p:spPr bwMode="auto">
              <a:xfrm>
                <a:off x="529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3" name="Line 889"/>
              <p:cNvSpPr>
                <a:spLocks noChangeShapeType="1"/>
              </p:cNvSpPr>
              <p:nvPr/>
            </p:nvSpPr>
            <p:spPr bwMode="auto">
              <a:xfrm>
                <a:off x="531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4" name="Line 890"/>
              <p:cNvSpPr>
                <a:spLocks noChangeShapeType="1"/>
              </p:cNvSpPr>
              <p:nvPr/>
            </p:nvSpPr>
            <p:spPr bwMode="auto">
              <a:xfrm>
                <a:off x="533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5" name="Line 891"/>
              <p:cNvSpPr>
                <a:spLocks noChangeShapeType="1"/>
              </p:cNvSpPr>
              <p:nvPr/>
            </p:nvSpPr>
            <p:spPr bwMode="auto">
              <a:xfrm>
                <a:off x="535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6" name="Line 892"/>
              <p:cNvSpPr>
                <a:spLocks noChangeShapeType="1"/>
              </p:cNvSpPr>
              <p:nvPr/>
            </p:nvSpPr>
            <p:spPr bwMode="auto">
              <a:xfrm>
                <a:off x="53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7" name="Line 893"/>
              <p:cNvSpPr>
                <a:spLocks noChangeShapeType="1"/>
              </p:cNvSpPr>
              <p:nvPr/>
            </p:nvSpPr>
            <p:spPr bwMode="auto">
              <a:xfrm>
                <a:off x="539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8" name="Line 894"/>
              <p:cNvSpPr>
                <a:spLocks noChangeShapeType="1"/>
              </p:cNvSpPr>
              <p:nvPr/>
            </p:nvSpPr>
            <p:spPr bwMode="auto">
              <a:xfrm>
                <a:off x="40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19" name="Line 895"/>
              <p:cNvSpPr>
                <a:spLocks noChangeShapeType="1"/>
              </p:cNvSpPr>
              <p:nvPr/>
            </p:nvSpPr>
            <p:spPr bwMode="auto">
              <a:xfrm>
                <a:off x="4086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0" name="Line 896"/>
              <p:cNvSpPr>
                <a:spLocks noChangeShapeType="1"/>
              </p:cNvSpPr>
              <p:nvPr/>
            </p:nvSpPr>
            <p:spPr bwMode="auto">
              <a:xfrm>
                <a:off x="41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1" name="Line 897"/>
              <p:cNvSpPr>
                <a:spLocks noChangeShapeType="1"/>
              </p:cNvSpPr>
              <p:nvPr/>
            </p:nvSpPr>
            <p:spPr bwMode="auto">
              <a:xfrm>
                <a:off x="412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2" name="Line 898"/>
              <p:cNvSpPr>
                <a:spLocks noChangeShapeType="1"/>
              </p:cNvSpPr>
              <p:nvPr/>
            </p:nvSpPr>
            <p:spPr bwMode="auto">
              <a:xfrm>
                <a:off x="41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3" name="Line 899"/>
              <p:cNvSpPr>
                <a:spLocks noChangeShapeType="1"/>
              </p:cNvSpPr>
              <p:nvPr/>
            </p:nvSpPr>
            <p:spPr bwMode="auto">
              <a:xfrm>
                <a:off x="416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4" name="Line 900"/>
              <p:cNvSpPr>
                <a:spLocks noChangeShapeType="1"/>
              </p:cNvSpPr>
              <p:nvPr/>
            </p:nvSpPr>
            <p:spPr bwMode="auto">
              <a:xfrm>
                <a:off x="418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5" name="Line 901"/>
              <p:cNvSpPr>
                <a:spLocks noChangeShapeType="1"/>
              </p:cNvSpPr>
              <p:nvPr/>
            </p:nvSpPr>
            <p:spPr bwMode="auto">
              <a:xfrm>
                <a:off x="420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6" name="Line 902"/>
              <p:cNvSpPr>
                <a:spLocks noChangeShapeType="1"/>
              </p:cNvSpPr>
              <p:nvPr/>
            </p:nvSpPr>
            <p:spPr bwMode="auto">
              <a:xfrm>
                <a:off x="422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7" name="Line 903"/>
              <p:cNvSpPr>
                <a:spLocks noChangeShapeType="1"/>
              </p:cNvSpPr>
              <p:nvPr/>
            </p:nvSpPr>
            <p:spPr bwMode="auto">
              <a:xfrm>
                <a:off x="42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8" name="Line 904"/>
              <p:cNvSpPr>
                <a:spLocks noChangeShapeType="1"/>
              </p:cNvSpPr>
              <p:nvPr/>
            </p:nvSpPr>
            <p:spPr bwMode="auto">
              <a:xfrm>
                <a:off x="427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29" name="Line 905"/>
              <p:cNvSpPr>
                <a:spLocks noChangeShapeType="1"/>
              </p:cNvSpPr>
              <p:nvPr/>
            </p:nvSpPr>
            <p:spPr bwMode="auto">
              <a:xfrm>
                <a:off x="42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0" name="Line 906"/>
              <p:cNvSpPr>
                <a:spLocks noChangeShapeType="1"/>
              </p:cNvSpPr>
              <p:nvPr/>
            </p:nvSpPr>
            <p:spPr bwMode="auto">
              <a:xfrm>
                <a:off x="4311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1" name="Line 907"/>
              <p:cNvSpPr>
                <a:spLocks noChangeShapeType="1"/>
              </p:cNvSpPr>
              <p:nvPr/>
            </p:nvSpPr>
            <p:spPr bwMode="auto">
              <a:xfrm>
                <a:off x="43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2" name="Line 908"/>
              <p:cNvSpPr>
                <a:spLocks noChangeShapeType="1"/>
              </p:cNvSpPr>
              <p:nvPr/>
            </p:nvSpPr>
            <p:spPr bwMode="auto">
              <a:xfrm>
                <a:off x="435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3" name="Line 909"/>
              <p:cNvSpPr>
                <a:spLocks noChangeShapeType="1"/>
              </p:cNvSpPr>
              <p:nvPr/>
            </p:nvSpPr>
            <p:spPr bwMode="auto">
              <a:xfrm>
                <a:off x="43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4" name="Line 910"/>
              <p:cNvSpPr>
                <a:spLocks noChangeShapeType="1"/>
              </p:cNvSpPr>
              <p:nvPr/>
            </p:nvSpPr>
            <p:spPr bwMode="auto">
              <a:xfrm>
                <a:off x="439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5" name="Line 911"/>
              <p:cNvSpPr>
                <a:spLocks noChangeShapeType="1"/>
              </p:cNvSpPr>
              <p:nvPr/>
            </p:nvSpPr>
            <p:spPr bwMode="auto">
              <a:xfrm>
                <a:off x="441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6" name="Line 912"/>
              <p:cNvSpPr>
                <a:spLocks noChangeShapeType="1"/>
              </p:cNvSpPr>
              <p:nvPr/>
            </p:nvSpPr>
            <p:spPr bwMode="auto">
              <a:xfrm>
                <a:off x="443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7" name="Line 913"/>
              <p:cNvSpPr>
                <a:spLocks noChangeShapeType="1"/>
              </p:cNvSpPr>
              <p:nvPr/>
            </p:nvSpPr>
            <p:spPr bwMode="auto">
              <a:xfrm>
                <a:off x="445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8" name="Line 914"/>
              <p:cNvSpPr>
                <a:spLocks noChangeShapeType="1"/>
              </p:cNvSpPr>
              <p:nvPr/>
            </p:nvSpPr>
            <p:spPr bwMode="auto">
              <a:xfrm>
                <a:off x="447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39" name="Line 915"/>
              <p:cNvSpPr>
                <a:spLocks noChangeShapeType="1"/>
              </p:cNvSpPr>
              <p:nvPr/>
            </p:nvSpPr>
            <p:spPr bwMode="auto">
              <a:xfrm>
                <a:off x="449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0" name="Line 916"/>
              <p:cNvSpPr>
                <a:spLocks noChangeShapeType="1"/>
              </p:cNvSpPr>
              <p:nvPr/>
            </p:nvSpPr>
            <p:spPr bwMode="auto">
              <a:xfrm>
                <a:off x="451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1" name="Line 917"/>
              <p:cNvSpPr>
                <a:spLocks noChangeShapeType="1"/>
              </p:cNvSpPr>
              <p:nvPr/>
            </p:nvSpPr>
            <p:spPr bwMode="auto">
              <a:xfrm>
                <a:off x="453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2" name="Line 918"/>
              <p:cNvSpPr>
                <a:spLocks noChangeShapeType="1"/>
              </p:cNvSpPr>
              <p:nvPr/>
            </p:nvSpPr>
            <p:spPr bwMode="auto">
              <a:xfrm>
                <a:off x="455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3" name="Line 919"/>
              <p:cNvSpPr>
                <a:spLocks noChangeShapeType="1"/>
              </p:cNvSpPr>
              <p:nvPr/>
            </p:nvSpPr>
            <p:spPr bwMode="auto">
              <a:xfrm>
                <a:off x="457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4" name="Line 920"/>
              <p:cNvSpPr>
                <a:spLocks noChangeShapeType="1"/>
              </p:cNvSpPr>
              <p:nvPr/>
            </p:nvSpPr>
            <p:spPr bwMode="auto">
              <a:xfrm>
                <a:off x="459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5" name="Line 921"/>
              <p:cNvSpPr>
                <a:spLocks noChangeShapeType="1"/>
              </p:cNvSpPr>
              <p:nvPr/>
            </p:nvSpPr>
            <p:spPr bwMode="auto">
              <a:xfrm>
                <a:off x="461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6" name="Line 922"/>
              <p:cNvSpPr>
                <a:spLocks noChangeShapeType="1"/>
              </p:cNvSpPr>
              <p:nvPr/>
            </p:nvSpPr>
            <p:spPr bwMode="auto">
              <a:xfrm>
                <a:off x="463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7" name="Line 923"/>
              <p:cNvSpPr>
                <a:spLocks noChangeShapeType="1"/>
              </p:cNvSpPr>
              <p:nvPr/>
            </p:nvSpPr>
            <p:spPr bwMode="auto">
              <a:xfrm>
                <a:off x="465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8" name="Line 924"/>
              <p:cNvSpPr>
                <a:spLocks noChangeShapeType="1"/>
              </p:cNvSpPr>
              <p:nvPr/>
            </p:nvSpPr>
            <p:spPr bwMode="auto">
              <a:xfrm>
                <a:off x="467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49" name="Line 925"/>
              <p:cNvSpPr>
                <a:spLocks noChangeShapeType="1"/>
              </p:cNvSpPr>
              <p:nvPr/>
            </p:nvSpPr>
            <p:spPr bwMode="auto">
              <a:xfrm>
                <a:off x="469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0" name="Line 926"/>
              <p:cNvSpPr>
                <a:spLocks noChangeShapeType="1"/>
              </p:cNvSpPr>
              <p:nvPr/>
            </p:nvSpPr>
            <p:spPr bwMode="auto">
              <a:xfrm>
                <a:off x="472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1" name="Line 927"/>
              <p:cNvSpPr>
                <a:spLocks noChangeShapeType="1"/>
              </p:cNvSpPr>
              <p:nvPr/>
            </p:nvSpPr>
            <p:spPr bwMode="auto">
              <a:xfrm>
                <a:off x="474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2" name="Line 928"/>
              <p:cNvSpPr>
                <a:spLocks noChangeShapeType="1"/>
              </p:cNvSpPr>
              <p:nvPr/>
            </p:nvSpPr>
            <p:spPr bwMode="auto">
              <a:xfrm>
                <a:off x="476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3" name="Line 929"/>
              <p:cNvSpPr>
                <a:spLocks noChangeShapeType="1"/>
              </p:cNvSpPr>
              <p:nvPr/>
            </p:nvSpPr>
            <p:spPr bwMode="auto">
              <a:xfrm>
                <a:off x="478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4" name="Line 930"/>
              <p:cNvSpPr>
                <a:spLocks noChangeShapeType="1"/>
              </p:cNvSpPr>
              <p:nvPr/>
            </p:nvSpPr>
            <p:spPr bwMode="auto">
              <a:xfrm>
                <a:off x="480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5" name="Line 931"/>
              <p:cNvSpPr>
                <a:spLocks noChangeShapeType="1"/>
              </p:cNvSpPr>
              <p:nvPr/>
            </p:nvSpPr>
            <p:spPr bwMode="auto">
              <a:xfrm>
                <a:off x="482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6" name="Line 932"/>
              <p:cNvSpPr>
                <a:spLocks noChangeShapeType="1"/>
              </p:cNvSpPr>
              <p:nvPr/>
            </p:nvSpPr>
            <p:spPr bwMode="auto">
              <a:xfrm>
                <a:off x="484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7" name="Line 933"/>
              <p:cNvSpPr>
                <a:spLocks noChangeShapeType="1"/>
              </p:cNvSpPr>
              <p:nvPr/>
            </p:nvSpPr>
            <p:spPr bwMode="auto">
              <a:xfrm>
                <a:off x="486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8" name="Line 934"/>
              <p:cNvSpPr>
                <a:spLocks noChangeShapeType="1"/>
              </p:cNvSpPr>
              <p:nvPr/>
            </p:nvSpPr>
            <p:spPr bwMode="auto">
              <a:xfrm>
                <a:off x="488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59" name="Line 935"/>
              <p:cNvSpPr>
                <a:spLocks noChangeShapeType="1"/>
              </p:cNvSpPr>
              <p:nvPr/>
            </p:nvSpPr>
            <p:spPr bwMode="auto">
              <a:xfrm>
                <a:off x="490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0" name="Line 936"/>
              <p:cNvSpPr>
                <a:spLocks noChangeShapeType="1"/>
              </p:cNvSpPr>
              <p:nvPr/>
            </p:nvSpPr>
            <p:spPr bwMode="auto">
              <a:xfrm>
                <a:off x="492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1" name="Line 937"/>
              <p:cNvSpPr>
                <a:spLocks noChangeShapeType="1"/>
              </p:cNvSpPr>
              <p:nvPr/>
            </p:nvSpPr>
            <p:spPr bwMode="auto">
              <a:xfrm>
                <a:off x="494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2" name="Line 938"/>
              <p:cNvSpPr>
                <a:spLocks noChangeShapeType="1"/>
              </p:cNvSpPr>
              <p:nvPr/>
            </p:nvSpPr>
            <p:spPr bwMode="auto">
              <a:xfrm>
                <a:off x="49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3" name="Line 939"/>
              <p:cNvSpPr>
                <a:spLocks noChangeShapeType="1"/>
              </p:cNvSpPr>
              <p:nvPr/>
            </p:nvSpPr>
            <p:spPr bwMode="auto">
              <a:xfrm>
                <a:off x="498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4" name="Line 940"/>
              <p:cNvSpPr>
                <a:spLocks noChangeShapeType="1"/>
              </p:cNvSpPr>
              <p:nvPr/>
            </p:nvSpPr>
            <p:spPr bwMode="auto">
              <a:xfrm>
                <a:off x="50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5" name="Line 941"/>
              <p:cNvSpPr>
                <a:spLocks noChangeShapeType="1"/>
              </p:cNvSpPr>
              <p:nvPr/>
            </p:nvSpPr>
            <p:spPr bwMode="auto">
              <a:xfrm>
                <a:off x="502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6" name="Line 942"/>
              <p:cNvSpPr>
                <a:spLocks noChangeShapeType="1"/>
              </p:cNvSpPr>
              <p:nvPr/>
            </p:nvSpPr>
            <p:spPr bwMode="auto">
              <a:xfrm>
                <a:off x="50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7" name="Line 943"/>
              <p:cNvSpPr>
                <a:spLocks noChangeShapeType="1"/>
              </p:cNvSpPr>
              <p:nvPr/>
            </p:nvSpPr>
            <p:spPr bwMode="auto">
              <a:xfrm>
                <a:off x="506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8" name="Line 944"/>
              <p:cNvSpPr>
                <a:spLocks noChangeShapeType="1"/>
              </p:cNvSpPr>
              <p:nvPr/>
            </p:nvSpPr>
            <p:spPr bwMode="auto">
              <a:xfrm>
                <a:off x="508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69" name="Line 945"/>
              <p:cNvSpPr>
                <a:spLocks noChangeShapeType="1"/>
              </p:cNvSpPr>
              <p:nvPr/>
            </p:nvSpPr>
            <p:spPr bwMode="auto">
              <a:xfrm>
                <a:off x="510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0" name="Line 946"/>
              <p:cNvSpPr>
                <a:spLocks noChangeShapeType="1"/>
              </p:cNvSpPr>
              <p:nvPr/>
            </p:nvSpPr>
            <p:spPr bwMode="auto">
              <a:xfrm>
                <a:off x="512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1" name="Line 947"/>
              <p:cNvSpPr>
                <a:spLocks noChangeShapeType="1"/>
              </p:cNvSpPr>
              <p:nvPr/>
            </p:nvSpPr>
            <p:spPr bwMode="auto">
              <a:xfrm>
                <a:off x="51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2" name="Line 948"/>
              <p:cNvSpPr>
                <a:spLocks noChangeShapeType="1"/>
              </p:cNvSpPr>
              <p:nvPr/>
            </p:nvSpPr>
            <p:spPr bwMode="auto">
              <a:xfrm>
                <a:off x="517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3" name="Line 949"/>
              <p:cNvSpPr>
                <a:spLocks noChangeShapeType="1"/>
              </p:cNvSpPr>
              <p:nvPr/>
            </p:nvSpPr>
            <p:spPr bwMode="auto">
              <a:xfrm>
                <a:off x="51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4" name="Line 950"/>
              <p:cNvSpPr>
                <a:spLocks noChangeShapeType="1"/>
              </p:cNvSpPr>
              <p:nvPr/>
            </p:nvSpPr>
            <p:spPr bwMode="auto">
              <a:xfrm>
                <a:off x="521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5" name="Line 951"/>
              <p:cNvSpPr>
                <a:spLocks noChangeShapeType="1"/>
              </p:cNvSpPr>
              <p:nvPr/>
            </p:nvSpPr>
            <p:spPr bwMode="auto">
              <a:xfrm>
                <a:off x="52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6" name="Line 952"/>
              <p:cNvSpPr>
                <a:spLocks noChangeShapeType="1"/>
              </p:cNvSpPr>
              <p:nvPr/>
            </p:nvSpPr>
            <p:spPr bwMode="auto">
              <a:xfrm>
                <a:off x="525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7" name="Line 953"/>
              <p:cNvSpPr>
                <a:spLocks noChangeShapeType="1"/>
              </p:cNvSpPr>
              <p:nvPr/>
            </p:nvSpPr>
            <p:spPr bwMode="auto">
              <a:xfrm>
                <a:off x="52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8" name="Line 954"/>
              <p:cNvSpPr>
                <a:spLocks noChangeShapeType="1"/>
              </p:cNvSpPr>
              <p:nvPr/>
            </p:nvSpPr>
            <p:spPr bwMode="auto">
              <a:xfrm>
                <a:off x="529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79" name="Line 955"/>
              <p:cNvSpPr>
                <a:spLocks noChangeShapeType="1"/>
              </p:cNvSpPr>
              <p:nvPr/>
            </p:nvSpPr>
            <p:spPr bwMode="auto">
              <a:xfrm>
                <a:off x="531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0" name="Line 956"/>
              <p:cNvSpPr>
                <a:spLocks noChangeShapeType="1"/>
              </p:cNvSpPr>
              <p:nvPr/>
            </p:nvSpPr>
            <p:spPr bwMode="auto">
              <a:xfrm>
                <a:off x="533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1" name="Line 957"/>
              <p:cNvSpPr>
                <a:spLocks noChangeShapeType="1"/>
              </p:cNvSpPr>
              <p:nvPr/>
            </p:nvSpPr>
            <p:spPr bwMode="auto">
              <a:xfrm>
                <a:off x="535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2" name="Line 958"/>
              <p:cNvSpPr>
                <a:spLocks noChangeShapeType="1"/>
              </p:cNvSpPr>
              <p:nvPr/>
            </p:nvSpPr>
            <p:spPr bwMode="auto">
              <a:xfrm>
                <a:off x="537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3" name="Line 959"/>
              <p:cNvSpPr>
                <a:spLocks noChangeShapeType="1"/>
              </p:cNvSpPr>
              <p:nvPr/>
            </p:nvSpPr>
            <p:spPr bwMode="auto">
              <a:xfrm>
                <a:off x="539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4" name="Line 960"/>
              <p:cNvSpPr>
                <a:spLocks noChangeShapeType="1"/>
              </p:cNvSpPr>
              <p:nvPr/>
            </p:nvSpPr>
            <p:spPr bwMode="auto">
              <a:xfrm>
                <a:off x="406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5" name="Line 961"/>
              <p:cNvSpPr>
                <a:spLocks noChangeShapeType="1"/>
              </p:cNvSpPr>
              <p:nvPr/>
            </p:nvSpPr>
            <p:spPr bwMode="auto">
              <a:xfrm>
                <a:off x="4086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6" name="Line 962"/>
              <p:cNvSpPr>
                <a:spLocks noChangeShapeType="1"/>
              </p:cNvSpPr>
              <p:nvPr/>
            </p:nvSpPr>
            <p:spPr bwMode="auto">
              <a:xfrm>
                <a:off x="410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7" name="Line 963"/>
              <p:cNvSpPr>
                <a:spLocks noChangeShapeType="1"/>
              </p:cNvSpPr>
              <p:nvPr/>
            </p:nvSpPr>
            <p:spPr bwMode="auto">
              <a:xfrm>
                <a:off x="412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8" name="Line 964"/>
              <p:cNvSpPr>
                <a:spLocks noChangeShapeType="1"/>
              </p:cNvSpPr>
              <p:nvPr/>
            </p:nvSpPr>
            <p:spPr bwMode="auto">
              <a:xfrm>
                <a:off x="414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89" name="Line 965"/>
              <p:cNvSpPr>
                <a:spLocks noChangeShapeType="1"/>
              </p:cNvSpPr>
              <p:nvPr/>
            </p:nvSpPr>
            <p:spPr bwMode="auto">
              <a:xfrm>
                <a:off x="416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0" name="Line 966"/>
              <p:cNvSpPr>
                <a:spLocks noChangeShapeType="1"/>
              </p:cNvSpPr>
              <p:nvPr/>
            </p:nvSpPr>
            <p:spPr bwMode="auto">
              <a:xfrm>
                <a:off x="418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1" name="Line 967"/>
              <p:cNvSpPr>
                <a:spLocks noChangeShapeType="1"/>
              </p:cNvSpPr>
              <p:nvPr/>
            </p:nvSpPr>
            <p:spPr bwMode="auto">
              <a:xfrm>
                <a:off x="420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2" name="Line 968"/>
              <p:cNvSpPr>
                <a:spLocks noChangeShapeType="1"/>
              </p:cNvSpPr>
              <p:nvPr/>
            </p:nvSpPr>
            <p:spPr bwMode="auto">
              <a:xfrm>
                <a:off x="422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3" name="Line 969"/>
              <p:cNvSpPr>
                <a:spLocks noChangeShapeType="1"/>
              </p:cNvSpPr>
              <p:nvPr/>
            </p:nvSpPr>
            <p:spPr bwMode="auto">
              <a:xfrm>
                <a:off x="424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4" name="Line 970"/>
              <p:cNvSpPr>
                <a:spLocks noChangeShapeType="1"/>
              </p:cNvSpPr>
              <p:nvPr/>
            </p:nvSpPr>
            <p:spPr bwMode="auto">
              <a:xfrm>
                <a:off x="427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5" name="Line 971"/>
              <p:cNvSpPr>
                <a:spLocks noChangeShapeType="1"/>
              </p:cNvSpPr>
              <p:nvPr/>
            </p:nvSpPr>
            <p:spPr bwMode="auto">
              <a:xfrm>
                <a:off x="429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6" name="Line 972"/>
              <p:cNvSpPr>
                <a:spLocks noChangeShapeType="1"/>
              </p:cNvSpPr>
              <p:nvPr/>
            </p:nvSpPr>
            <p:spPr bwMode="auto">
              <a:xfrm>
                <a:off x="4311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7" name="Line 973"/>
              <p:cNvSpPr>
                <a:spLocks noChangeShapeType="1"/>
              </p:cNvSpPr>
              <p:nvPr/>
            </p:nvSpPr>
            <p:spPr bwMode="auto">
              <a:xfrm>
                <a:off x="433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8" name="Line 974"/>
              <p:cNvSpPr>
                <a:spLocks noChangeShapeType="1"/>
              </p:cNvSpPr>
              <p:nvPr/>
            </p:nvSpPr>
            <p:spPr bwMode="auto">
              <a:xfrm>
                <a:off x="4352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199" name="Line 975"/>
              <p:cNvSpPr>
                <a:spLocks noChangeShapeType="1"/>
              </p:cNvSpPr>
              <p:nvPr/>
            </p:nvSpPr>
            <p:spPr bwMode="auto">
              <a:xfrm>
                <a:off x="4372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0" name="Line 976"/>
              <p:cNvSpPr>
                <a:spLocks noChangeShapeType="1"/>
              </p:cNvSpPr>
              <p:nvPr/>
            </p:nvSpPr>
            <p:spPr bwMode="auto">
              <a:xfrm>
                <a:off x="4393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1" name="Line 977"/>
              <p:cNvSpPr>
                <a:spLocks noChangeShapeType="1"/>
              </p:cNvSpPr>
              <p:nvPr/>
            </p:nvSpPr>
            <p:spPr bwMode="auto">
              <a:xfrm>
                <a:off x="4413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2" name="Line 978"/>
              <p:cNvSpPr>
                <a:spLocks noChangeShapeType="1"/>
              </p:cNvSpPr>
              <p:nvPr/>
            </p:nvSpPr>
            <p:spPr bwMode="auto">
              <a:xfrm>
                <a:off x="4434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3" name="Line 979"/>
              <p:cNvSpPr>
                <a:spLocks noChangeShapeType="1"/>
              </p:cNvSpPr>
              <p:nvPr/>
            </p:nvSpPr>
            <p:spPr bwMode="auto">
              <a:xfrm>
                <a:off x="445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4" name="Line 980"/>
              <p:cNvSpPr>
                <a:spLocks noChangeShapeType="1"/>
              </p:cNvSpPr>
              <p:nvPr/>
            </p:nvSpPr>
            <p:spPr bwMode="auto">
              <a:xfrm>
                <a:off x="447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5" name="Line 981"/>
              <p:cNvSpPr>
                <a:spLocks noChangeShapeType="1"/>
              </p:cNvSpPr>
              <p:nvPr/>
            </p:nvSpPr>
            <p:spPr bwMode="auto">
              <a:xfrm>
                <a:off x="449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6" name="Line 982"/>
              <p:cNvSpPr>
                <a:spLocks noChangeShapeType="1"/>
              </p:cNvSpPr>
              <p:nvPr/>
            </p:nvSpPr>
            <p:spPr bwMode="auto">
              <a:xfrm>
                <a:off x="451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7" name="Line 983"/>
              <p:cNvSpPr>
                <a:spLocks noChangeShapeType="1"/>
              </p:cNvSpPr>
              <p:nvPr/>
            </p:nvSpPr>
            <p:spPr bwMode="auto">
              <a:xfrm>
                <a:off x="453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8" name="Line 984"/>
              <p:cNvSpPr>
                <a:spLocks noChangeShapeType="1"/>
              </p:cNvSpPr>
              <p:nvPr/>
            </p:nvSpPr>
            <p:spPr bwMode="auto">
              <a:xfrm>
                <a:off x="455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09" name="Line 985"/>
              <p:cNvSpPr>
                <a:spLocks noChangeShapeType="1"/>
              </p:cNvSpPr>
              <p:nvPr/>
            </p:nvSpPr>
            <p:spPr bwMode="auto">
              <a:xfrm>
                <a:off x="457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0" name="Line 986"/>
              <p:cNvSpPr>
                <a:spLocks noChangeShapeType="1"/>
              </p:cNvSpPr>
              <p:nvPr/>
            </p:nvSpPr>
            <p:spPr bwMode="auto">
              <a:xfrm>
                <a:off x="459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1" name="Line 987"/>
              <p:cNvSpPr>
                <a:spLocks noChangeShapeType="1"/>
              </p:cNvSpPr>
              <p:nvPr/>
            </p:nvSpPr>
            <p:spPr bwMode="auto">
              <a:xfrm>
                <a:off x="461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2" name="Line 988"/>
              <p:cNvSpPr>
                <a:spLocks noChangeShapeType="1"/>
              </p:cNvSpPr>
              <p:nvPr/>
            </p:nvSpPr>
            <p:spPr bwMode="auto">
              <a:xfrm>
                <a:off x="463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3" name="Line 989"/>
              <p:cNvSpPr>
                <a:spLocks noChangeShapeType="1"/>
              </p:cNvSpPr>
              <p:nvPr/>
            </p:nvSpPr>
            <p:spPr bwMode="auto">
              <a:xfrm>
                <a:off x="4659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4" name="Line 990"/>
              <p:cNvSpPr>
                <a:spLocks noChangeShapeType="1"/>
              </p:cNvSpPr>
              <p:nvPr/>
            </p:nvSpPr>
            <p:spPr bwMode="auto">
              <a:xfrm>
                <a:off x="467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5" name="Line 991"/>
              <p:cNvSpPr>
                <a:spLocks noChangeShapeType="1"/>
              </p:cNvSpPr>
              <p:nvPr/>
            </p:nvSpPr>
            <p:spPr bwMode="auto">
              <a:xfrm>
                <a:off x="469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6" name="Line 992"/>
              <p:cNvSpPr>
                <a:spLocks noChangeShapeType="1"/>
              </p:cNvSpPr>
              <p:nvPr/>
            </p:nvSpPr>
            <p:spPr bwMode="auto">
              <a:xfrm>
                <a:off x="472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7" name="Line 993"/>
              <p:cNvSpPr>
                <a:spLocks noChangeShapeType="1"/>
              </p:cNvSpPr>
              <p:nvPr/>
            </p:nvSpPr>
            <p:spPr bwMode="auto">
              <a:xfrm>
                <a:off x="474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8" name="Line 994"/>
              <p:cNvSpPr>
                <a:spLocks noChangeShapeType="1"/>
              </p:cNvSpPr>
              <p:nvPr/>
            </p:nvSpPr>
            <p:spPr bwMode="auto">
              <a:xfrm>
                <a:off x="476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19" name="Line 995"/>
              <p:cNvSpPr>
                <a:spLocks noChangeShapeType="1"/>
              </p:cNvSpPr>
              <p:nvPr/>
            </p:nvSpPr>
            <p:spPr bwMode="auto">
              <a:xfrm>
                <a:off x="478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0" name="Line 996"/>
              <p:cNvSpPr>
                <a:spLocks noChangeShapeType="1"/>
              </p:cNvSpPr>
              <p:nvPr/>
            </p:nvSpPr>
            <p:spPr bwMode="auto">
              <a:xfrm>
                <a:off x="4802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1" name="Line 997"/>
              <p:cNvSpPr>
                <a:spLocks noChangeShapeType="1"/>
              </p:cNvSpPr>
              <p:nvPr/>
            </p:nvSpPr>
            <p:spPr bwMode="auto">
              <a:xfrm>
                <a:off x="4822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2" name="Line 998"/>
              <p:cNvSpPr>
                <a:spLocks noChangeShapeType="1"/>
              </p:cNvSpPr>
              <p:nvPr/>
            </p:nvSpPr>
            <p:spPr bwMode="auto">
              <a:xfrm>
                <a:off x="4843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3" name="Line 999"/>
              <p:cNvSpPr>
                <a:spLocks noChangeShapeType="1"/>
              </p:cNvSpPr>
              <p:nvPr/>
            </p:nvSpPr>
            <p:spPr bwMode="auto">
              <a:xfrm>
                <a:off x="4863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4" name="Line 1000"/>
              <p:cNvSpPr>
                <a:spLocks noChangeShapeType="1"/>
              </p:cNvSpPr>
              <p:nvPr/>
            </p:nvSpPr>
            <p:spPr bwMode="auto">
              <a:xfrm>
                <a:off x="4884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5" name="Line 1001"/>
              <p:cNvSpPr>
                <a:spLocks noChangeShapeType="1"/>
              </p:cNvSpPr>
              <p:nvPr/>
            </p:nvSpPr>
            <p:spPr bwMode="auto">
              <a:xfrm>
                <a:off x="490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6" name="Line 1002"/>
              <p:cNvSpPr>
                <a:spLocks noChangeShapeType="1"/>
              </p:cNvSpPr>
              <p:nvPr/>
            </p:nvSpPr>
            <p:spPr bwMode="auto">
              <a:xfrm>
                <a:off x="492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7" name="Line 1003"/>
              <p:cNvSpPr>
                <a:spLocks noChangeShapeType="1"/>
              </p:cNvSpPr>
              <p:nvPr/>
            </p:nvSpPr>
            <p:spPr bwMode="auto">
              <a:xfrm>
                <a:off x="494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8" name="Line 1004"/>
              <p:cNvSpPr>
                <a:spLocks noChangeShapeType="1"/>
              </p:cNvSpPr>
              <p:nvPr/>
            </p:nvSpPr>
            <p:spPr bwMode="auto">
              <a:xfrm>
                <a:off x="496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29" name="Line 1005"/>
              <p:cNvSpPr>
                <a:spLocks noChangeShapeType="1"/>
              </p:cNvSpPr>
              <p:nvPr/>
            </p:nvSpPr>
            <p:spPr bwMode="auto">
              <a:xfrm>
                <a:off x="498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0" name="Line 1006"/>
              <p:cNvSpPr>
                <a:spLocks noChangeShapeType="1"/>
              </p:cNvSpPr>
              <p:nvPr/>
            </p:nvSpPr>
            <p:spPr bwMode="auto">
              <a:xfrm>
                <a:off x="500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1" name="Line 1007"/>
              <p:cNvSpPr>
                <a:spLocks noChangeShapeType="1"/>
              </p:cNvSpPr>
              <p:nvPr/>
            </p:nvSpPr>
            <p:spPr bwMode="auto">
              <a:xfrm>
                <a:off x="502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2" name="Line 1008"/>
              <p:cNvSpPr>
                <a:spLocks noChangeShapeType="1"/>
              </p:cNvSpPr>
              <p:nvPr/>
            </p:nvSpPr>
            <p:spPr bwMode="auto">
              <a:xfrm>
                <a:off x="504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3" name="Line 1009"/>
              <p:cNvSpPr>
                <a:spLocks noChangeShapeType="1"/>
              </p:cNvSpPr>
              <p:nvPr/>
            </p:nvSpPr>
            <p:spPr bwMode="auto">
              <a:xfrm>
                <a:off x="506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4" name="Line 1010"/>
              <p:cNvSpPr>
                <a:spLocks noChangeShapeType="1"/>
              </p:cNvSpPr>
              <p:nvPr/>
            </p:nvSpPr>
            <p:spPr bwMode="auto">
              <a:xfrm>
                <a:off x="508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235" name="Line 1011"/>
              <p:cNvSpPr>
                <a:spLocks noChangeShapeType="1"/>
              </p:cNvSpPr>
              <p:nvPr/>
            </p:nvSpPr>
            <p:spPr bwMode="auto">
              <a:xfrm>
                <a:off x="5109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3236" name="Line 1012"/>
            <p:cNvSpPr>
              <a:spLocks noChangeShapeType="1"/>
            </p:cNvSpPr>
            <p:nvPr/>
          </p:nvSpPr>
          <p:spPr bwMode="auto">
            <a:xfrm>
              <a:off x="512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37" name="Line 1013"/>
            <p:cNvSpPr>
              <a:spLocks noChangeShapeType="1"/>
            </p:cNvSpPr>
            <p:nvPr/>
          </p:nvSpPr>
          <p:spPr bwMode="auto">
            <a:xfrm>
              <a:off x="514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38" name="Line 1014"/>
            <p:cNvSpPr>
              <a:spLocks noChangeShapeType="1"/>
            </p:cNvSpPr>
            <p:nvPr/>
          </p:nvSpPr>
          <p:spPr bwMode="auto">
            <a:xfrm>
              <a:off x="517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39" name="Line 1015"/>
            <p:cNvSpPr>
              <a:spLocks noChangeShapeType="1"/>
            </p:cNvSpPr>
            <p:nvPr/>
          </p:nvSpPr>
          <p:spPr bwMode="auto">
            <a:xfrm>
              <a:off x="519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0" name="Line 1016"/>
            <p:cNvSpPr>
              <a:spLocks noChangeShapeType="1"/>
            </p:cNvSpPr>
            <p:nvPr/>
          </p:nvSpPr>
          <p:spPr bwMode="auto">
            <a:xfrm>
              <a:off x="521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1" name="Line 1017"/>
            <p:cNvSpPr>
              <a:spLocks noChangeShapeType="1"/>
            </p:cNvSpPr>
            <p:nvPr/>
          </p:nvSpPr>
          <p:spPr bwMode="auto">
            <a:xfrm>
              <a:off x="523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2" name="Line 1018"/>
            <p:cNvSpPr>
              <a:spLocks noChangeShapeType="1"/>
            </p:cNvSpPr>
            <p:nvPr/>
          </p:nvSpPr>
          <p:spPr bwMode="auto">
            <a:xfrm>
              <a:off x="5252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3" name="Line 1019"/>
            <p:cNvSpPr>
              <a:spLocks noChangeShapeType="1"/>
            </p:cNvSpPr>
            <p:nvPr/>
          </p:nvSpPr>
          <p:spPr bwMode="auto">
            <a:xfrm>
              <a:off x="527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4" name="Line 1020"/>
            <p:cNvSpPr>
              <a:spLocks noChangeShapeType="1"/>
            </p:cNvSpPr>
            <p:nvPr/>
          </p:nvSpPr>
          <p:spPr bwMode="auto">
            <a:xfrm>
              <a:off x="529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5" name="Line 1021"/>
            <p:cNvSpPr>
              <a:spLocks noChangeShapeType="1"/>
            </p:cNvSpPr>
            <p:nvPr/>
          </p:nvSpPr>
          <p:spPr bwMode="auto">
            <a:xfrm>
              <a:off x="531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6" name="Line 1022"/>
            <p:cNvSpPr>
              <a:spLocks noChangeShapeType="1"/>
            </p:cNvSpPr>
            <p:nvPr/>
          </p:nvSpPr>
          <p:spPr bwMode="auto">
            <a:xfrm>
              <a:off x="533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47" name="Line 1023"/>
            <p:cNvSpPr>
              <a:spLocks noChangeShapeType="1"/>
            </p:cNvSpPr>
            <p:nvPr/>
          </p:nvSpPr>
          <p:spPr bwMode="auto">
            <a:xfrm>
              <a:off x="535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2" name="Line 1024"/>
            <p:cNvSpPr>
              <a:spLocks noChangeShapeType="1"/>
            </p:cNvSpPr>
            <p:nvPr/>
          </p:nvSpPr>
          <p:spPr bwMode="auto">
            <a:xfrm>
              <a:off x="537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3" name="Line 1025"/>
            <p:cNvSpPr>
              <a:spLocks noChangeShapeType="1"/>
            </p:cNvSpPr>
            <p:nvPr/>
          </p:nvSpPr>
          <p:spPr bwMode="auto">
            <a:xfrm>
              <a:off x="539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4" name="Line 1026"/>
            <p:cNvSpPr>
              <a:spLocks noChangeShapeType="1"/>
            </p:cNvSpPr>
            <p:nvPr/>
          </p:nvSpPr>
          <p:spPr bwMode="auto">
            <a:xfrm flipV="1">
              <a:off x="406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5" name="Line 1027"/>
            <p:cNvSpPr>
              <a:spLocks noChangeShapeType="1"/>
            </p:cNvSpPr>
            <p:nvPr/>
          </p:nvSpPr>
          <p:spPr bwMode="auto">
            <a:xfrm flipV="1">
              <a:off x="423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6" name="Line 1028"/>
            <p:cNvSpPr>
              <a:spLocks noChangeShapeType="1"/>
            </p:cNvSpPr>
            <p:nvPr/>
          </p:nvSpPr>
          <p:spPr bwMode="auto">
            <a:xfrm flipV="1">
              <a:off x="4406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7" name="Line 1029"/>
            <p:cNvSpPr>
              <a:spLocks noChangeShapeType="1"/>
            </p:cNvSpPr>
            <p:nvPr/>
          </p:nvSpPr>
          <p:spPr bwMode="auto">
            <a:xfrm flipV="1">
              <a:off x="457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8" name="Line 1030"/>
            <p:cNvSpPr>
              <a:spLocks noChangeShapeType="1"/>
            </p:cNvSpPr>
            <p:nvPr/>
          </p:nvSpPr>
          <p:spPr bwMode="auto">
            <a:xfrm flipV="1">
              <a:off x="4744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99" name="Line 1031"/>
            <p:cNvSpPr>
              <a:spLocks noChangeShapeType="1"/>
            </p:cNvSpPr>
            <p:nvPr/>
          </p:nvSpPr>
          <p:spPr bwMode="auto">
            <a:xfrm flipV="1">
              <a:off x="491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0" name="Line 1032"/>
            <p:cNvSpPr>
              <a:spLocks noChangeShapeType="1"/>
            </p:cNvSpPr>
            <p:nvPr/>
          </p:nvSpPr>
          <p:spPr bwMode="auto">
            <a:xfrm flipV="1">
              <a:off x="5084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1" name="Line 1033"/>
            <p:cNvSpPr>
              <a:spLocks noChangeShapeType="1"/>
            </p:cNvSpPr>
            <p:nvPr/>
          </p:nvSpPr>
          <p:spPr bwMode="auto">
            <a:xfrm flipV="1">
              <a:off x="5254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2" name="Line 1034"/>
            <p:cNvSpPr>
              <a:spLocks noChangeShapeType="1"/>
            </p:cNvSpPr>
            <p:nvPr/>
          </p:nvSpPr>
          <p:spPr bwMode="auto">
            <a:xfrm>
              <a:off x="4065" y="14697"/>
              <a:ext cx="134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3" name="Line 1035"/>
            <p:cNvSpPr>
              <a:spLocks noChangeShapeType="1"/>
            </p:cNvSpPr>
            <p:nvPr/>
          </p:nvSpPr>
          <p:spPr bwMode="auto">
            <a:xfrm>
              <a:off x="4065" y="14697"/>
              <a:ext cx="134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4" name="Line 1036"/>
            <p:cNvSpPr>
              <a:spLocks noChangeShapeType="1"/>
            </p:cNvSpPr>
            <p:nvPr/>
          </p:nvSpPr>
          <p:spPr bwMode="auto">
            <a:xfrm>
              <a:off x="4065" y="14697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5" name="Line 1037"/>
            <p:cNvSpPr>
              <a:spLocks noChangeShapeType="1"/>
            </p:cNvSpPr>
            <p:nvPr/>
          </p:nvSpPr>
          <p:spPr bwMode="auto">
            <a:xfrm>
              <a:off x="4065" y="14375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6" name="Line 1038"/>
            <p:cNvSpPr>
              <a:spLocks noChangeShapeType="1"/>
            </p:cNvSpPr>
            <p:nvPr/>
          </p:nvSpPr>
          <p:spPr bwMode="auto">
            <a:xfrm>
              <a:off x="4065" y="14052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7" name="Line 1039"/>
            <p:cNvSpPr>
              <a:spLocks noChangeShapeType="1"/>
            </p:cNvSpPr>
            <p:nvPr/>
          </p:nvSpPr>
          <p:spPr bwMode="auto">
            <a:xfrm>
              <a:off x="4065" y="13730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8" name="Line 1040"/>
            <p:cNvSpPr>
              <a:spLocks noChangeShapeType="1"/>
            </p:cNvSpPr>
            <p:nvPr/>
          </p:nvSpPr>
          <p:spPr bwMode="auto">
            <a:xfrm>
              <a:off x="4065" y="13407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09" name="Line 1041"/>
            <p:cNvSpPr>
              <a:spLocks noChangeShapeType="1"/>
            </p:cNvSpPr>
            <p:nvPr/>
          </p:nvSpPr>
          <p:spPr bwMode="auto">
            <a:xfrm>
              <a:off x="4065" y="13085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0" name="Line 1042"/>
            <p:cNvSpPr>
              <a:spLocks noChangeShapeType="1"/>
            </p:cNvSpPr>
            <p:nvPr/>
          </p:nvSpPr>
          <p:spPr bwMode="auto">
            <a:xfrm>
              <a:off x="4065" y="12761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1" name="Line 1043"/>
            <p:cNvSpPr>
              <a:spLocks noChangeShapeType="1"/>
            </p:cNvSpPr>
            <p:nvPr/>
          </p:nvSpPr>
          <p:spPr bwMode="auto">
            <a:xfrm flipV="1">
              <a:off x="4065" y="12691"/>
              <a:ext cx="0" cy="2006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2" name="Freeform 1044"/>
            <p:cNvSpPr>
              <a:spLocks/>
            </p:cNvSpPr>
            <p:nvPr/>
          </p:nvSpPr>
          <p:spPr bwMode="auto">
            <a:xfrm>
              <a:off x="5412" y="12715"/>
              <a:ext cx="1348" cy="874"/>
            </a:xfrm>
            <a:custGeom>
              <a:avLst/>
              <a:gdLst/>
              <a:ahLst/>
              <a:cxnLst>
                <a:cxn ang="0">
                  <a:pos x="13" y="755"/>
                </a:cxn>
                <a:cxn ang="0">
                  <a:pos x="41" y="560"/>
                </a:cxn>
                <a:cxn ang="0">
                  <a:pos x="69" y="426"/>
                </a:cxn>
                <a:cxn ang="0">
                  <a:pos x="95" y="336"/>
                </a:cxn>
                <a:cxn ang="0">
                  <a:pos x="123" y="273"/>
                </a:cxn>
                <a:cxn ang="0">
                  <a:pos x="151" y="229"/>
                </a:cxn>
                <a:cxn ang="0">
                  <a:pos x="177" y="193"/>
                </a:cxn>
                <a:cxn ang="0">
                  <a:pos x="205" y="167"/>
                </a:cxn>
                <a:cxn ang="0">
                  <a:pos x="231" y="147"/>
                </a:cxn>
                <a:cxn ang="0">
                  <a:pos x="259" y="130"/>
                </a:cxn>
                <a:cxn ang="0">
                  <a:pos x="287" y="115"/>
                </a:cxn>
                <a:cxn ang="0">
                  <a:pos x="313" y="104"/>
                </a:cxn>
                <a:cxn ang="0">
                  <a:pos x="341" y="93"/>
                </a:cxn>
                <a:cxn ang="0">
                  <a:pos x="368" y="85"/>
                </a:cxn>
                <a:cxn ang="0">
                  <a:pos x="394" y="78"/>
                </a:cxn>
                <a:cxn ang="0">
                  <a:pos x="422" y="71"/>
                </a:cxn>
                <a:cxn ang="0">
                  <a:pos x="450" y="65"/>
                </a:cxn>
                <a:cxn ang="0">
                  <a:pos x="476" y="59"/>
                </a:cxn>
                <a:cxn ang="0">
                  <a:pos x="504" y="54"/>
                </a:cxn>
                <a:cxn ang="0">
                  <a:pos x="532" y="50"/>
                </a:cxn>
                <a:cxn ang="0">
                  <a:pos x="558" y="46"/>
                </a:cxn>
                <a:cxn ang="0">
                  <a:pos x="586" y="43"/>
                </a:cxn>
                <a:cxn ang="0">
                  <a:pos x="614" y="39"/>
                </a:cxn>
                <a:cxn ang="0">
                  <a:pos x="640" y="37"/>
                </a:cxn>
                <a:cxn ang="0">
                  <a:pos x="668" y="33"/>
                </a:cxn>
                <a:cxn ang="0">
                  <a:pos x="694" y="32"/>
                </a:cxn>
                <a:cxn ang="0">
                  <a:pos x="722" y="28"/>
                </a:cxn>
                <a:cxn ang="0">
                  <a:pos x="750" y="26"/>
                </a:cxn>
                <a:cxn ang="0">
                  <a:pos x="776" y="24"/>
                </a:cxn>
                <a:cxn ang="0">
                  <a:pos x="804" y="22"/>
                </a:cxn>
                <a:cxn ang="0">
                  <a:pos x="832" y="20"/>
                </a:cxn>
                <a:cxn ang="0">
                  <a:pos x="858" y="19"/>
                </a:cxn>
                <a:cxn ang="0">
                  <a:pos x="885" y="17"/>
                </a:cxn>
                <a:cxn ang="0">
                  <a:pos x="913" y="17"/>
                </a:cxn>
                <a:cxn ang="0">
                  <a:pos x="939" y="15"/>
                </a:cxn>
                <a:cxn ang="0">
                  <a:pos x="967" y="13"/>
                </a:cxn>
                <a:cxn ang="0">
                  <a:pos x="995" y="11"/>
                </a:cxn>
                <a:cxn ang="0">
                  <a:pos x="1021" y="11"/>
                </a:cxn>
                <a:cxn ang="0">
                  <a:pos x="1049" y="9"/>
                </a:cxn>
                <a:cxn ang="0">
                  <a:pos x="1077" y="7"/>
                </a:cxn>
                <a:cxn ang="0">
                  <a:pos x="1103" y="7"/>
                </a:cxn>
                <a:cxn ang="0">
                  <a:pos x="1131" y="6"/>
                </a:cxn>
                <a:cxn ang="0">
                  <a:pos x="1157" y="6"/>
                </a:cxn>
                <a:cxn ang="0">
                  <a:pos x="1185" y="4"/>
                </a:cxn>
                <a:cxn ang="0">
                  <a:pos x="1213" y="4"/>
                </a:cxn>
                <a:cxn ang="0">
                  <a:pos x="1239" y="2"/>
                </a:cxn>
                <a:cxn ang="0">
                  <a:pos x="1267" y="2"/>
                </a:cxn>
                <a:cxn ang="0">
                  <a:pos x="1295" y="0"/>
                </a:cxn>
                <a:cxn ang="0">
                  <a:pos x="1321" y="0"/>
                </a:cxn>
                <a:cxn ang="0">
                  <a:pos x="1348" y="0"/>
                </a:cxn>
              </a:cxnLst>
              <a:rect l="0" t="0" r="r" b="b"/>
              <a:pathLst>
                <a:path w="1348" h="874">
                  <a:moveTo>
                    <a:pt x="0" y="874"/>
                  </a:moveTo>
                  <a:lnTo>
                    <a:pt x="13" y="755"/>
                  </a:lnTo>
                  <a:lnTo>
                    <a:pt x="28" y="649"/>
                  </a:lnTo>
                  <a:lnTo>
                    <a:pt x="41" y="560"/>
                  </a:lnTo>
                  <a:lnTo>
                    <a:pt x="54" y="487"/>
                  </a:lnTo>
                  <a:lnTo>
                    <a:pt x="69" y="426"/>
                  </a:lnTo>
                  <a:lnTo>
                    <a:pt x="82" y="377"/>
                  </a:lnTo>
                  <a:lnTo>
                    <a:pt x="95" y="336"/>
                  </a:lnTo>
                  <a:lnTo>
                    <a:pt x="110" y="303"/>
                  </a:lnTo>
                  <a:lnTo>
                    <a:pt x="123" y="273"/>
                  </a:lnTo>
                  <a:lnTo>
                    <a:pt x="136" y="249"/>
                  </a:lnTo>
                  <a:lnTo>
                    <a:pt x="151" y="229"/>
                  </a:lnTo>
                  <a:lnTo>
                    <a:pt x="164" y="210"/>
                  </a:lnTo>
                  <a:lnTo>
                    <a:pt x="177" y="193"/>
                  </a:lnTo>
                  <a:lnTo>
                    <a:pt x="192" y="180"/>
                  </a:lnTo>
                  <a:lnTo>
                    <a:pt x="205" y="167"/>
                  </a:lnTo>
                  <a:lnTo>
                    <a:pt x="218" y="156"/>
                  </a:lnTo>
                  <a:lnTo>
                    <a:pt x="231" y="147"/>
                  </a:lnTo>
                  <a:lnTo>
                    <a:pt x="246" y="138"/>
                  </a:lnTo>
                  <a:lnTo>
                    <a:pt x="259" y="130"/>
                  </a:lnTo>
                  <a:lnTo>
                    <a:pt x="272" y="123"/>
                  </a:lnTo>
                  <a:lnTo>
                    <a:pt x="287" y="115"/>
                  </a:lnTo>
                  <a:lnTo>
                    <a:pt x="300" y="110"/>
                  </a:lnTo>
                  <a:lnTo>
                    <a:pt x="313" y="104"/>
                  </a:lnTo>
                  <a:lnTo>
                    <a:pt x="328" y="98"/>
                  </a:lnTo>
                  <a:lnTo>
                    <a:pt x="341" y="93"/>
                  </a:lnTo>
                  <a:lnTo>
                    <a:pt x="354" y="89"/>
                  </a:lnTo>
                  <a:lnTo>
                    <a:pt x="368" y="85"/>
                  </a:lnTo>
                  <a:lnTo>
                    <a:pt x="381" y="82"/>
                  </a:lnTo>
                  <a:lnTo>
                    <a:pt x="394" y="78"/>
                  </a:lnTo>
                  <a:lnTo>
                    <a:pt x="409" y="74"/>
                  </a:lnTo>
                  <a:lnTo>
                    <a:pt x="422" y="71"/>
                  </a:lnTo>
                  <a:lnTo>
                    <a:pt x="435" y="67"/>
                  </a:lnTo>
                  <a:lnTo>
                    <a:pt x="450" y="65"/>
                  </a:lnTo>
                  <a:lnTo>
                    <a:pt x="463" y="61"/>
                  </a:lnTo>
                  <a:lnTo>
                    <a:pt x="476" y="59"/>
                  </a:lnTo>
                  <a:lnTo>
                    <a:pt x="491" y="58"/>
                  </a:lnTo>
                  <a:lnTo>
                    <a:pt x="504" y="54"/>
                  </a:lnTo>
                  <a:lnTo>
                    <a:pt x="517" y="52"/>
                  </a:lnTo>
                  <a:lnTo>
                    <a:pt x="532" y="50"/>
                  </a:lnTo>
                  <a:lnTo>
                    <a:pt x="545" y="48"/>
                  </a:lnTo>
                  <a:lnTo>
                    <a:pt x="558" y="46"/>
                  </a:lnTo>
                  <a:lnTo>
                    <a:pt x="573" y="45"/>
                  </a:lnTo>
                  <a:lnTo>
                    <a:pt x="586" y="43"/>
                  </a:lnTo>
                  <a:lnTo>
                    <a:pt x="599" y="41"/>
                  </a:lnTo>
                  <a:lnTo>
                    <a:pt x="614" y="39"/>
                  </a:lnTo>
                  <a:lnTo>
                    <a:pt x="627" y="37"/>
                  </a:lnTo>
                  <a:lnTo>
                    <a:pt x="640" y="37"/>
                  </a:lnTo>
                  <a:lnTo>
                    <a:pt x="655" y="35"/>
                  </a:lnTo>
                  <a:lnTo>
                    <a:pt x="668" y="33"/>
                  </a:lnTo>
                  <a:lnTo>
                    <a:pt x="681" y="32"/>
                  </a:lnTo>
                  <a:lnTo>
                    <a:pt x="694" y="32"/>
                  </a:lnTo>
                  <a:lnTo>
                    <a:pt x="709" y="30"/>
                  </a:lnTo>
                  <a:lnTo>
                    <a:pt x="722" y="28"/>
                  </a:lnTo>
                  <a:lnTo>
                    <a:pt x="735" y="28"/>
                  </a:lnTo>
                  <a:lnTo>
                    <a:pt x="750" y="26"/>
                  </a:lnTo>
                  <a:lnTo>
                    <a:pt x="763" y="26"/>
                  </a:lnTo>
                  <a:lnTo>
                    <a:pt x="776" y="24"/>
                  </a:lnTo>
                  <a:lnTo>
                    <a:pt x="791" y="24"/>
                  </a:lnTo>
                  <a:lnTo>
                    <a:pt x="804" y="22"/>
                  </a:lnTo>
                  <a:lnTo>
                    <a:pt x="817" y="22"/>
                  </a:lnTo>
                  <a:lnTo>
                    <a:pt x="832" y="20"/>
                  </a:lnTo>
                  <a:lnTo>
                    <a:pt x="845" y="20"/>
                  </a:lnTo>
                  <a:lnTo>
                    <a:pt x="858" y="19"/>
                  </a:lnTo>
                  <a:lnTo>
                    <a:pt x="872" y="19"/>
                  </a:lnTo>
                  <a:lnTo>
                    <a:pt x="885" y="17"/>
                  </a:lnTo>
                  <a:lnTo>
                    <a:pt x="898" y="17"/>
                  </a:lnTo>
                  <a:lnTo>
                    <a:pt x="913" y="17"/>
                  </a:lnTo>
                  <a:lnTo>
                    <a:pt x="926" y="15"/>
                  </a:lnTo>
                  <a:lnTo>
                    <a:pt x="939" y="15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80" y="13"/>
                  </a:lnTo>
                  <a:lnTo>
                    <a:pt x="995" y="11"/>
                  </a:lnTo>
                  <a:lnTo>
                    <a:pt x="1008" y="11"/>
                  </a:lnTo>
                  <a:lnTo>
                    <a:pt x="1021" y="11"/>
                  </a:lnTo>
                  <a:lnTo>
                    <a:pt x="1036" y="9"/>
                  </a:lnTo>
                  <a:lnTo>
                    <a:pt x="1049" y="9"/>
                  </a:lnTo>
                  <a:lnTo>
                    <a:pt x="1062" y="9"/>
                  </a:lnTo>
                  <a:lnTo>
                    <a:pt x="1077" y="7"/>
                  </a:lnTo>
                  <a:lnTo>
                    <a:pt x="1090" y="7"/>
                  </a:lnTo>
                  <a:lnTo>
                    <a:pt x="1103" y="7"/>
                  </a:lnTo>
                  <a:lnTo>
                    <a:pt x="1118" y="7"/>
                  </a:lnTo>
                  <a:lnTo>
                    <a:pt x="1131" y="6"/>
                  </a:lnTo>
                  <a:lnTo>
                    <a:pt x="1144" y="6"/>
                  </a:lnTo>
                  <a:lnTo>
                    <a:pt x="1157" y="6"/>
                  </a:lnTo>
                  <a:lnTo>
                    <a:pt x="1172" y="6"/>
                  </a:lnTo>
                  <a:lnTo>
                    <a:pt x="1185" y="4"/>
                  </a:lnTo>
                  <a:lnTo>
                    <a:pt x="1198" y="4"/>
                  </a:lnTo>
                  <a:lnTo>
                    <a:pt x="1213" y="4"/>
                  </a:lnTo>
                  <a:lnTo>
                    <a:pt x="1226" y="4"/>
                  </a:lnTo>
                  <a:lnTo>
                    <a:pt x="1239" y="2"/>
                  </a:lnTo>
                  <a:lnTo>
                    <a:pt x="1254" y="2"/>
                  </a:lnTo>
                  <a:lnTo>
                    <a:pt x="1267" y="2"/>
                  </a:lnTo>
                  <a:lnTo>
                    <a:pt x="1280" y="2"/>
                  </a:lnTo>
                  <a:lnTo>
                    <a:pt x="1295" y="0"/>
                  </a:lnTo>
                  <a:lnTo>
                    <a:pt x="1308" y="0"/>
                  </a:lnTo>
                  <a:lnTo>
                    <a:pt x="1321" y="0"/>
                  </a:lnTo>
                  <a:lnTo>
                    <a:pt x="1335" y="0"/>
                  </a:lnTo>
                  <a:lnTo>
                    <a:pt x="1348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3" name="Freeform 1045"/>
            <p:cNvSpPr>
              <a:spLocks/>
            </p:cNvSpPr>
            <p:nvPr/>
          </p:nvSpPr>
          <p:spPr bwMode="auto">
            <a:xfrm>
              <a:off x="4060" y="13760"/>
              <a:ext cx="1349" cy="917"/>
            </a:xfrm>
            <a:custGeom>
              <a:avLst/>
              <a:gdLst/>
              <a:ahLst/>
              <a:cxnLst>
                <a:cxn ang="0">
                  <a:pos x="13" y="917"/>
                </a:cxn>
                <a:cxn ang="0">
                  <a:pos x="41" y="915"/>
                </a:cxn>
                <a:cxn ang="0">
                  <a:pos x="69" y="913"/>
                </a:cxn>
                <a:cxn ang="0">
                  <a:pos x="95" y="913"/>
                </a:cxn>
                <a:cxn ang="0">
                  <a:pos x="123" y="911"/>
                </a:cxn>
                <a:cxn ang="0">
                  <a:pos x="151" y="909"/>
                </a:cxn>
                <a:cxn ang="0">
                  <a:pos x="177" y="908"/>
                </a:cxn>
                <a:cxn ang="0">
                  <a:pos x="205" y="908"/>
                </a:cxn>
                <a:cxn ang="0">
                  <a:pos x="231" y="906"/>
                </a:cxn>
                <a:cxn ang="0">
                  <a:pos x="259" y="904"/>
                </a:cxn>
                <a:cxn ang="0">
                  <a:pos x="287" y="902"/>
                </a:cxn>
                <a:cxn ang="0">
                  <a:pos x="313" y="902"/>
                </a:cxn>
                <a:cxn ang="0">
                  <a:pos x="341" y="900"/>
                </a:cxn>
                <a:cxn ang="0">
                  <a:pos x="369" y="898"/>
                </a:cxn>
                <a:cxn ang="0">
                  <a:pos x="395" y="896"/>
                </a:cxn>
                <a:cxn ang="0">
                  <a:pos x="422" y="895"/>
                </a:cxn>
                <a:cxn ang="0">
                  <a:pos x="450" y="893"/>
                </a:cxn>
                <a:cxn ang="0">
                  <a:pos x="476" y="891"/>
                </a:cxn>
                <a:cxn ang="0">
                  <a:pos x="504" y="889"/>
                </a:cxn>
                <a:cxn ang="0">
                  <a:pos x="532" y="887"/>
                </a:cxn>
                <a:cxn ang="0">
                  <a:pos x="558" y="885"/>
                </a:cxn>
                <a:cxn ang="0">
                  <a:pos x="586" y="883"/>
                </a:cxn>
                <a:cxn ang="0">
                  <a:pos x="614" y="880"/>
                </a:cxn>
                <a:cxn ang="0">
                  <a:pos x="640" y="878"/>
                </a:cxn>
                <a:cxn ang="0">
                  <a:pos x="668" y="876"/>
                </a:cxn>
                <a:cxn ang="0">
                  <a:pos x="694" y="872"/>
                </a:cxn>
                <a:cxn ang="0">
                  <a:pos x="722" y="869"/>
                </a:cxn>
                <a:cxn ang="0">
                  <a:pos x="750" y="867"/>
                </a:cxn>
                <a:cxn ang="0">
                  <a:pos x="776" y="863"/>
                </a:cxn>
                <a:cxn ang="0">
                  <a:pos x="804" y="859"/>
                </a:cxn>
                <a:cxn ang="0">
                  <a:pos x="832" y="854"/>
                </a:cxn>
                <a:cxn ang="0">
                  <a:pos x="858" y="850"/>
                </a:cxn>
                <a:cxn ang="0">
                  <a:pos x="885" y="844"/>
                </a:cxn>
                <a:cxn ang="0">
                  <a:pos x="913" y="839"/>
                </a:cxn>
                <a:cxn ang="0">
                  <a:pos x="939" y="831"/>
                </a:cxn>
                <a:cxn ang="0">
                  <a:pos x="967" y="824"/>
                </a:cxn>
                <a:cxn ang="0">
                  <a:pos x="995" y="816"/>
                </a:cxn>
                <a:cxn ang="0">
                  <a:pos x="1021" y="807"/>
                </a:cxn>
                <a:cxn ang="0">
                  <a:pos x="1049" y="796"/>
                </a:cxn>
                <a:cxn ang="0">
                  <a:pos x="1077" y="781"/>
                </a:cxn>
                <a:cxn ang="0">
                  <a:pos x="1103" y="766"/>
                </a:cxn>
                <a:cxn ang="0">
                  <a:pos x="1131" y="746"/>
                </a:cxn>
                <a:cxn ang="0">
                  <a:pos x="1157" y="722"/>
                </a:cxn>
                <a:cxn ang="0">
                  <a:pos x="1185" y="692"/>
                </a:cxn>
                <a:cxn ang="0">
                  <a:pos x="1213" y="651"/>
                </a:cxn>
                <a:cxn ang="0">
                  <a:pos x="1239" y="595"/>
                </a:cxn>
                <a:cxn ang="0">
                  <a:pos x="1267" y="517"/>
                </a:cxn>
                <a:cxn ang="0">
                  <a:pos x="1295" y="402"/>
                </a:cxn>
                <a:cxn ang="0">
                  <a:pos x="1321" y="233"/>
                </a:cxn>
                <a:cxn ang="0">
                  <a:pos x="1349" y="0"/>
                </a:cxn>
              </a:cxnLst>
              <a:rect l="0" t="0" r="r" b="b"/>
              <a:pathLst>
                <a:path w="1349" h="917">
                  <a:moveTo>
                    <a:pt x="0" y="917"/>
                  </a:moveTo>
                  <a:lnTo>
                    <a:pt x="13" y="917"/>
                  </a:lnTo>
                  <a:lnTo>
                    <a:pt x="28" y="915"/>
                  </a:lnTo>
                  <a:lnTo>
                    <a:pt x="41" y="915"/>
                  </a:lnTo>
                  <a:lnTo>
                    <a:pt x="54" y="915"/>
                  </a:lnTo>
                  <a:lnTo>
                    <a:pt x="69" y="913"/>
                  </a:lnTo>
                  <a:lnTo>
                    <a:pt x="82" y="913"/>
                  </a:lnTo>
                  <a:lnTo>
                    <a:pt x="95" y="913"/>
                  </a:lnTo>
                  <a:lnTo>
                    <a:pt x="110" y="911"/>
                  </a:lnTo>
                  <a:lnTo>
                    <a:pt x="123" y="911"/>
                  </a:lnTo>
                  <a:lnTo>
                    <a:pt x="136" y="909"/>
                  </a:lnTo>
                  <a:lnTo>
                    <a:pt x="151" y="909"/>
                  </a:lnTo>
                  <a:lnTo>
                    <a:pt x="164" y="909"/>
                  </a:lnTo>
                  <a:lnTo>
                    <a:pt x="177" y="908"/>
                  </a:lnTo>
                  <a:lnTo>
                    <a:pt x="192" y="908"/>
                  </a:lnTo>
                  <a:lnTo>
                    <a:pt x="205" y="908"/>
                  </a:lnTo>
                  <a:lnTo>
                    <a:pt x="218" y="906"/>
                  </a:lnTo>
                  <a:lnTo>
                    <a:pt x="231" y="906"/>
                  </a:lnTo>
                  <a:lnTo>
                    <a:pt x="246" y="906"/>
                  </a:lnTo>
                  <a:lnTo>
                    <a:pt x="259" y="904"/>
                  </a:lnTo>
                  <a:lnTo>
                    <a:pt x="272" y="904"/>
                  </a:lnTo>
                  <a:lnTo>
                    <a:pt x="287" y="902"/>
                  </a:lnTo>
                  <a:lnTo>
                    <a:pt x="300" y="902"/>
                  </a:lnTo>
                  <a:lnTo>
                    <a:pt x="313" y="902"/>
                  </a:lnTo>
                  <a:lnTo>
                    <a:pt x="328" y="900"/>
                  </a:lnTo>
                  <a:lnTo>
                    <a:pt x="341" y="900"/>
                  </a:lnTo>
                  <a:lnTo>
                    <a:pt x="354" y="898"/>
                  </a:lnTo>
                  <a:lnTo>
                    <a:pt x="369" y="898"/>
                  </a:lnTo>
                  <a:lnTo>
                    <a:pt x="382" y="896"/>
                  </a:lnTo>
                  <a:lnTo>
                    <a:pt x="395" y="896"/>
                  </a:lnTo>
                  <a:lnTo>
                    <a:pt x="409" y="896"/>
                  </a:lnTo>
                  <a:lnTo>
                    <a:pt x="422" y="895"/>
                  </a:lnTo>
                  <a:lnTo>
                    <a:pt x="435" y="895"/>
                  </a:lnTo>
                  <a:lnTo>
                    <a:pt x="450" y="893"/>
                  </a:lnTo>
                  <a:lnTo>
                    <a:pt x="463" y="893"/>
                  </a:lnTo>
                  <a:lnTo>
                    <a:pt x="476" y="891"/>
                  </a:lnTo>
                  <a:lnTo>
                    <a:pt x="491" y="891"/>
                  </a:lnTo>
                  <a:lnTo>
                    <a:pt x="504" y="889"/>
                  </a:lnTo>
                  <a:lnTo>
                    <a:pt x="517" y="889"/>
                  </a:lnTo>
                  <a:lnTo>
                    <a:pt x="532" y="887"/>
                  </a:lnTo>
                  <a:lnTo>
                    <a:pt x="545" y="885"/>
                  </a:lnTo>
                  <a:lnTo>
                    <a:pt x="558" y="885"/>
                  </a:lnTo>
                  <a:lnTo>
                    <a:pt x="573" y="883"/>
                  </a:lnTo>
                  <a:lnTo>
                    <a:pt x="586" y="883"/>
                  </a:lnTo>
                  <a:lnTo>
                    <a:pt x="599" y="882"/>
                  </a:lnTo>
                  <a:lnTo>
                    <a:pt x="614" y="880"/>
                  </a:lnTo>
                  <a:lnTo>
                    <a:pt x="627" y="880"/>
                  </a:lnTo>
                  <a:lnTo>
                    <a:pt x="640" y="878"/>
                  </a:lnTo>
                  <a:lnTo>
                    <a:pt x="655" y="876"/>
                  </a:lnTo>
                  <a:lnTo>
                    <a:pt x="668" y="876"/>
                  </a:lnTo>
                  <a:lnTo>
                    <a:pt x="681" y="874"/>
                  </a:lnTo>
                  <a:lnTo>
                    <a:pt x="694" y="872"/>
                  </a:lnTo>
                  <a:lnTo>
                    <a:pt x="709" y="870"/>
                  </a:lnTo>
                  <a:lnTo>
                    <a:pt x="722" y="869"/>
                  </a:lnTo>
                  <a:lnTo>
                    <a:pt x="735" y="867"/>
                  </a:lnTo>
                  <a:lnTo>
                    <a:pt x="750" y="867"/>
                  </a:lnTo>
                  <a:lnTo>
                    <a:pt x="763" y="865"/>
                  </a:lnTo>
                  <a:lnTo>
                    <a:pt x="776" y="863"/>
                  </a:lnTo>
                  <a:lnTo>
                    <a:pt x="791" y="861"/>
                  </a:lnTo>
                  <a:lnTo>
                    <a:pt x="804" y="859"/>
                  </a:lnTo>
                  <a:lnTo>
                    <a:pt x="817" y="856"/>
                  </a:lnTo>
                  <a:lnTo>
                    <a:pt x="832" y="854"/>
                  </a:lnTo>
                  <a:lnTo>
                    <a:pt x="845" y="852"/>
                  </a:lnTo>
                  <a:lnTo>
                    <a:pt x="858" y="850"/>
                  </a:lnTo>
                  <a:lnTo>
                    <a:pt x="872" y="846"/>
                  </a:lnTo>
                  <a:lnTo>
                    <a:pt x="885" y="844"/>
                  </a:lnTo>
                  <a:lnTo>
                    <a:pt x="899" y="841"/>
                  </a:lnTo>
                  <a:lnTo>
                    <a:pt x="913" y="839"/>
                  </a:lnTo>
                  <a:lnTo>
                    <a:pt x="926" y="835"/>
                  </a:lnTo>
                  <a:lnTo>
                    <a:pt x="939" y="831"/>
                  </a:lnTo>
                  <a:lnTo>
                    <a:pt x="954" y="828"/>
                  </a:lnTo>
                  <a:lnTo>
                    <a:pt x="967" y="824"/>
                  </a:lnTo>
                  <a:lnTo>
                    <a:pt x="980" y="820"/>
                  </a:lnTo>
                  <a:lnTo>
                    <a:pt x="995" y="816"/>
                  </a:lnTo>
                  <a:lnTo>
                    <a:pt x="1008" y="811"/>
                  </a:lnTo>
                  <a:lnTo>
                    <a:pt x="1021" y="807"/>
                  </a:lnTo>
                  <a:lnTo>
                    <a:pt x="1036" y="802"/>
                  </a:lnTo>
                  <a:lnTo>
                    <a:pt x="1049" y="796"/>
                  </a:lnTo>
                  <a:lnTo>
                    <a:pt x="1062" y="789"/>
                  </a:lnTo>
                  <a:lnTo>
                    <a:pt x="1077" y="781"/>
                  </a:lnTo>
                  <a:lnTo>
                    <a:pt x="1090" y="774"/>
                  </a:lnTo>
                  <a:lnTo>
                    <a:pt x="1103" y="766"/>
                  </a:lnTo>
                  <a:lnTo>
                    <a:pt x="1118" y="757"/>
                  </a:lnTo>
                  <a:lnTo>
                    <a:pt x="1131" y="746"/>
                  </a:lnTo>
                  <a:lnTo>
                    <a:pt x="1144" y="735"/>
                  </a:lnTo>
                  <a:lnTo>
                    <a:pt x="1157" y="722"/>
                  </a:lnTo>
                  <a:lnTo>
                    <a:pt x="1172" y="709"/>
                  </a:lnTo>
                  <a:lnTo>
                    <a:pt x="1185" y="692"/>
                  </a:lnTo>
                  <a:lnTo>
                    <a:pt x="1198" y="673"/>
                  </a:lnTo>
                  <a:lnTo>
                    <a:pt x="1213" y="651"/>
                  </a:lnTo>
                  <a:lnTo>
                    <a:pt x="1226" y="625"/>
                  </a:lnTo>
                  <a:lnTo>
                    <a:pt x="1239" y="595"/>
                  </a:lnTo>
                  <a:lnTo>
                    <a:pt x="1254" y="560"/>
                  </a:lnTo>
                  <a:lnTo>
                    <a:pt x="1267" y="517"/>
                  </a:lnTo>
                  <a:lnTo>
                    <a:pt x="1280" y="465"/>
                  </a:lnTo>
                  <a:lnTo>
                    <a:pt x="1295" y="402"/>
                  </a:lnTo>
                  <a:lnTo>
                    <a:pt x="1308" y="326"/>
                  </a:lnTo>
                  <a:lnTo>
                    <a:pt x="1321" y="233"/>
                  </a:lnTo>
                  <a:lnTo>
                    <a:pt x="1336" y="123"/>
                  </a:lnTo>
                  <a:lnTo>
                    <a:pt x="13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4" name="Rectangle 1046"/>
            <p:cNvSpPr>
              <a:spLocks noChangeArrowheads="1"/>
            </p:cNvSpPr>
            <p:nvPr/>
          </p:nvSpPr>
          <p:spPr bwMode="auto">
            <a:xfrm>
              <a:off x="5280" y="14702"/>
              <a:ext cx="246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15" name="Rectangle 1047"/>
            <p:cNvSpPr>
              <a:spLocks noChangeArrowheads="1"/>
            </p:cNvSpPr>
            <p:nvPr/>
          </p:nvSpPr>
          <p:spPr bwMode="auto">
            <a:xfrm>
              <a:off x="5483" y="14836"/>
              <a:ext cx="283" cy="2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r>
                <a:rPr kumimoji="0" lang="ru-RU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ез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16" name="Line 1048"/>
            <p:cNvSpPr>
              <a:spLocks noChangeShapeType="1"/>
            </p:cNvSpPr>
            <p:nvPr/>
          </p:nvSpPr>
          <p:spPr bwMode="auto">
            <a:xfrm>
              <a:off x="4063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7" name="Line 1049"/>
            <p:cNvSpPr>
              <a:spLocks noChangeShapeType="1"/>
            </p:cNvSpPr>
            <p:nvPr/>
          </p:nvSpPr>
          <p:spPr bwMode="auto">
            <a:xfrm>
              <a:off x="412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8" name="Line 1050"/>
            <p:cNvSpPr>
              <a:spLocks noChangeShapeType="1"/>
            </p:cNvSpPr>
            <p:nvPr/>
          </p:nvSpPr>
          <p:spPr bwMode="auto">
            <a:xfrm>
              <a:off x="419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19" name="Line 1051"/>
            <p:cNvSpPr>
              <a:spLocks noChangeShapeType="1"/>
            </p:cNvSpPr>
            <p:nvPr/>
          </p:nvSpPr>
          <p:spPr bwMode="auto">
            <a:xfrm>
              <a:off x="425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0" name="Line 1052"/>
            <p:cNvSpPr>
              <a:spLocks noChangeShapeType="1"/>
            </p:cNvSpPr>
            <p:nvPr/>
          </p:nvSpPr>
          <p:spPr bwMode="auto">
            <a:xfrm>
              <a:off x="432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1" name="Line 1053"/>
            <p:cNvSpPr>
              <a:spLocks noChangeShapeType="1"/>
            </p:cNvSpPr>
            <p:nvPr/>
          </p:nvSpPr>
          <p:spPr bwMode="auto">
            <a:xfrm>
              <a:off x="438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2" name="Line 1054"/>
            <p:cNvSpPr>
              <a:spLocks noChangeShapeType="1"/>
            </p:cNvSpPr>
            <p:nvPr/>
          </p:nvSpPr>
          <p:spPr bwMode="auto">
            <a:xfrm>
              <a:off x="445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3" name="Line 1055"/>
            <p:cNvSpPr>
              <a:spLocks noChangeShapeType="1"/>
            </p:cNvSpPr>
            <p:nvPr/>
          </p:nvSpPr>
          <p:spPr bwMode="auto">
            <a:xfrm>
              <a:off x="451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4" name="Line 1056"/>
            <p:cNvSpPr>
              <a:spLocks noChangeShapeType="1"/>
            </p:cNvSpPr>
            <p:nvPr/>
          </p:nvSpPr>
          <p:spPr bwMode="auto">
            <a:xfrm>
              <a:off x="458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5" name="Line 1057"/>
            <p:cNvSpPr>
              <a:spLocks noChangeShapeType="1"/>
            </p:cNvSpPr>
            <p:nvPr/>
          </p:nvSpPr>
          <p:spPr bwMode="auto">
            <a:xfrm>
              <a:off x="464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6" name="Line 1058"/>
            <p:cNvSpPr>
              <a:spLocks noChangeShapeType="1"/>
            </p:cNvSpPr>
            <p:nvPr/>
          </p:nvSpPr>
          <p:spPr bwMode="auto">
            <a:xfrm>
              <a:off x="471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7" name="Line 1059"/>
            <p:cNvSpPr>
              <a:spLocks noChangeShapeType="1"/>
            </p:cNvSpPr>
            <p:nvPr/>
          </p:nvSpPr>
          <p:spPr bwMode="auto">
            <a:xfrm>
              <a:off x="477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8" name="Line 1060"/>
            <p:cNvSpPr>
              <a:spLocks noChangeShapeType="1"/>
            </p:cNvSpPr>
            <p:nvPr/>
          </p:nvSpPr>
          <p:spPr bwMode="auto">
            <a:xfrm>
              <a:off x="4844" y="13656"/>
              <a:ext cx="27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29" name="Line 1061"/>
            <p:cNvSpPr>
              <a:spLocks noChangeShapeType="1"/>
            </p:cNvSpPr>
            <p:nvPr/>
          </p:nvSpPr>
          <p:spPr bwMode="auto">
            <a:xfrm>
              <a:off x="491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0" name="Line 1062"/>
            <p:cNvSpPr>
              <a:spLocks noChangeShapeType="1"/>
            </p:cNvSpPr>
            <p:nvPr/>
          </p:nvSpPr>
          <p:spPr bwMode="auto">
            <a:xfrm>
              <a:off x="497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1" name="Line 1063"/>
            <p:cNvSpPr>
              <a:spLocks noChangeShapeType="1"/>
            </p:cNvSpPr>
            <p:nvPr/>
          </p:nvSpPr>
          <p:spPr bwMode="auto">
            <a:xfrm>
              <a:off x="504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2" name="Line 1064"/>
            <p:cNvSpPr>
              <a:spLocks noChangeShapeType="1"/>
            </p:cNvSpPr>
            <p:nvPr/>
          </p:nvSpPr>
          <p:spPr bwMode="auto">
            <a:xfrm>
              <a:off x="510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3" name="Line 1065"/>
            <p:cNvSpPr>
              <a:spLocks noChangeShapeType="1"/>
            </p:cNvSpPr>
            <p:nvPr/>
          </p:nvSpPr>
          <p:spPr bwMode="auto">
            <a:xfrm>
              <a:off x="517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4" name="Line 1066"/>
            <p:cNvSpPr>
              <a:spLocks noChangeShapeType="1"/>
            </p:cNvSpPr>
            <p:nvPr/>
          </p:nvSpPr>
          <p:spPr bwMode="auto">
            <a:xfrm>
              <a:off x="523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5" name="Line 1067"/>
            <p:cNvSpPr>
              <a:spLocks noChangeShapeType="1"/>
            </p:cNvSpPr>
            <p:nvPr/>
          </p:nvSpPr>
          <p:spPr bwMode="auto">
            <a:xfrm>
              <a:off x="530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6" name="Line 1068"/>
            <p:cNvSpPr>
              <a:spLocks noChangeShapeType="1"/>
            </p:cNvSpPr>
            <p:nvPr/>
          </p:nvSpPr>
          <p:spPr bwMode="auto">
            <a:xfrm>
              <a:off x="536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7" name="Line 1069"/>
            <p:cNvSpPr>
              <a:spLocks noChangeShapeType="1"/>
            </p:cNvSpPr>
            <p:nvPr/>
          </p:nvSpPr>
          <p:spPr bwMode="auto">
            <a:xfrm>
              <a:off x="5430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8" name="Line 1070"/>
            <p:cNvSpPr>
              <a:spLocks noChangeShapeType="1"/>
            </p:cNvSpPr>
            <p:nvPr/>
          </p:nvSpPr>
          <p:spPr bwMode="auto">
            <a:xfrm>
              <a:off x="5495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39" name="Line 1071"/>
            <p:cNvSpPr>
              <a:spLocks noChangeShapeType="1"/>
            </p:cNvSpPr>
            <p:nvPr/>
          </p:nvSpPr>
          <p:spPr bwMode="auto">
            <a:xfrm>
              <a:off x="5560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0" name="Line 1072"/>
            <p:cNvSpPr>
              <a:spLocks noChangeShapeType="1"/>
            </p:cNvSpPr>
            <p:nvPr/>
          </p:nvSpPr>
          <p:spPr bwMode="auto">
            <a:xfrm>
              <a:off x="562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1" name="Line 1073"/>
            <p:cNvSpPr>
              <a:spLocks noChangeShapeType="1"/>
            </p:cNvSpPr>
            <p:nvPr/>
          </p:nvSpPr>
          <p:spPr bwMode="auto">
            <a:xfrm>
              <a:off x="569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2" name="Line 1074"/>
            <p:cNvSpPr>
              <a:spLocks noChangeShapeType="1"/>
            </p:cNvSpPr>
            <p:nvPr/>
          </p:nvSpPr>
          <p:spPr bwMode="auto">
            <a:xfrm>
              <a:off x="575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3" name="Line 1075"/>
            <p:cNvSpPr>
              <a:spLocks noChangeShapeType="1"/>
            </p:cNvSpPr>
            <p:nvPr/>
          </p:nvSpPr>
          <p:spPr bwMode="auto">
            <a:xfrm>
              <a:off x="582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4" name="Line 1076"/>
            <p:cNvSpPr>
              <a:spLocks noChangeShapeType="1"/>
            </p:cNvSpPr>
            <p:nvPr/>
          </p:nvSpPr>
          <p:spPr bwMode="auto">
            <a:xfrm>
              <a:off x="588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5" name="Line 1077"/>
            <p:cNvSpPr>
              <a:spLocks noChangeShapeType="1"/>
            </p:cNvSpPr>
            <p:nvPr/>
          </p:nvSpPr>
          <p:spPr bwMode="auto">
            <a:xfrm>
              <a:off x="595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6" name="Line 1078"/>
            <p:cNvSpPr>
              <a:spLocks noChangeShapeType="1"/>
            </p:cNvSpPr>
            <p:nvPr/>
          </p:nvSpPr>
          <p:spPr bwMode="auto">
            <a:xfrm>
              <a:off x="601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7" name="Line 1079"/>
            <p:cNvSpPr>
              <a:spLocks noChangeShapeType="1"/>
            </p:cNvSpPr>
            <p:nvPr/>
          </p:nvSpPr>
          <p:spPr bwMode="auto">
            <a:xfrm>
              <a:off x="608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8" name="Line 1080"/>
            <p:cNvSpPr>
              <a:spLocks noChangeShapeType="1"/>
            </p:cNvSpPr>
            <p:nvPr/>
          </p:nvSpPr>
          <p:spPr bwMode="auto">
            <a:xfrm>
              <a:off x="614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49" name="Line 1081"/>
            <p:cNvSpPr>
              <a:spLocks noChangeShapeType="1"/>
            </p:cNvSpPr>
            <p:nvPr/>
          </p:nvSpPr>
          <p:spPr bwMode="auto">
            <a:xfrm>
              <a:off x="621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0" name="Line 1082"/>
            <p:cNvSpPr>
              <a:spLocks noChangeShapeType="1"/>
            </p:cNvSpPr>
            <p:nvPr/>
          </p:nvSpPr>
          <p:spPr bwMode="auto">
            <a:xfrm>
              <a:off x="627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1" name="Line 1083"/>
            <p:cNvSpPr>
              <a:spLocks noChangeShapeType="1"/>
            </p:cNvSpPr>
            <p:nvPr/>
          </p:nvSpPr>
          <p:spPr bwMode="auto">
            <a:xfrm>
              <a:off x="6341" y="13654"/>
              <a:ext cx="27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2" name="Line 1084"/>
            <p:cNvSpPr>
              <a:spLocks noChangeShapeType="1"/>
            </p:cNvSpPr>
            <p:nvPr/>
          </p:nvSpPr>
          <p:spPr bwMode="auto">
            <a:xfrm>
              <a:off x="640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3" name="Line 1085"/>
            <p:cNvSpPr>
              <a:spLocks noChangeShapeType="1"/>
            </p:cNvSpPr>
            <p:nvPr/>
          </p:nvSpPr>
          <p:spPr bwMode="auto">
            <a:xfrm>
              <a:off x="647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4" name="Line 1086"/>
            <p:cNvSpPr>
              <a:spLocks noChangeShapeType="1"/>
            </p:cNvSpPr>
            <p:nvPr/>
          </p:nvSpPr>
          <p:spPr bwMode="auto">
            <a:xfrm>
              <a:off x="653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5" name="Line 1087"/>
            <p:cNvSpPr>
              <a:spLocks noChangeShapeType="1"/>
            </p:cNvSpPr>
            <p:nvPr/>
          </p:nvSpPr>
          <p:spPr bwMode="auto">
            <a:xfrm>
              <a:off x="660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6" name="Line 1088"/>
            <p:cNvSpPr>
              <a:spLocks noChangeShapeType="1"/>
            </p:cNvSpPr>
            <p:nvPr/>
          </p:nvSpPr>
          <p:spPr bwMode="auto">
            <a:xfrm>
              <a:off x="666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7" name="Line 1089"/>
            <p:cNvSpPr>
              <a:spLocks noChangeShapeType="1"/>
            </p:cNvSpPr>
            <p:nvPr/>
          </p:nvSpPr>
          <p:spPr bwMode="auto">
            <a:xfrm>
              <a:off x="673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58" name="Rectangle 1090"/>
            <p:cNvSpPr>
              <a:spLocks noChangeArrowheads="1"/>
            </p:cNvSpPr>
            <p:nvPr/>
          </p:nvSpPr>
          <p:spPr bwMode="auto">
            <a:xfrm>
              <a:off x="4725" y="14970"/>
              <a:ext cx="28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9" name="Rectangle 1091"/>
            <p:cNvSpPr>
              <a:spLocks noChangeArrowheads="1"/>
            </p:cNvSpPr>
            <p:nvPr/>
          </p:nvSpPr>
          <p:spPr bwMode="auto">
            <a:xfrm>
              <a:off x="3509" y="14459"/>
              <a:ext cx="540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p/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0" name="Rectangle 1092"/>
            <p:cNvSpPr>
              <a:spLocks noChangeArrowheads="1"/>
            </p:cNvSpPr>
            <p:nvPr/>
          </p:nvSpPr>
          <p:spPr bwMode="auto">
            <a:xfrm>
              <a:off x="6120" y="14759"/>
              <a:ext cx="336" cy="2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W,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2" name="Rectangle 1094"/>
            <p:cNvSpPr>
              <a:spLocks noChangeArrowheads="1"/>
            </p:cNvSpPr>
            <p:nvPr/>
          </p:nvSpPr>
          <p:spPr bwMode="auto">
            <a:xfrm>
              <a:off x="6415" y="14765"/>
              <a:ext cx="681" cy="2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рад/c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5" name="Line 1097"/>
            <p:cNvSpPr>
              <a:spLocks noChangeShapeType="1"/>
            </p:cNvSpPr>
            <p:nvPr/>
          </p:nvSpPr>
          <p:spPr bwMode="auto">
            <a:xfrm flipH="1">
              <a:off x="5410" y="13593"/>
              <a:ext cx="6" cy="13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66" name="Rectangle 1098"/>
            <p:cNvSpPr>
              <a:spLocks noChangeArrowheads="1"/>
            </p:cNvSpPr>
            <p:nvPr/>
          </p:nvSpPr>
          <p:spPr bwMode="auto">
            <a:xfrm>
              <a:off x="3475" y="12588"/>
              <a:ext cx="554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+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p/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7" name="Rectangle 1099"/>
            <p:cNvSpPr>
              <a:spLocks noChangeArrowheads="1"/>
            </p:cNvSpPr>
            <p:nvPr/>
          </p:nvSpPr>
          <p:spPr bwMode="auto">
            <a:xfrm>
              <a:off x="3790" y="13469"/>
              <a:ext cx="264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8" name="Rectangle 1100"/>
            <p:cNvSpPr>
              <a:spLocks noChangeArrowheads="1"/>
            </p:cNvSpPr>
            <p:nvPr/>
          </p:nvSpPr>
          <p:spPr bwMode="auto">
            <a:xfrm>
              <a:off x="3258" y="12159"/>
              <a:ext cx="3500" cy="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“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Отставание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” 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 фазе 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41" name="Штриховая стрелка вправо 2240"/>
          <p:cNvSpPr/>
          <p:nvPr/>
        </p:nvSpPr>
        <p:spPr>
          <a:xfrm rot="5400000">
            <a:off x="7125908" y="5518562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22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71472" y="357166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 Понятие о резонансе в параллельном контуре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57158" y="1285860"/>
            <a:ext cx="4943474" cy="3330575"/>
            <a:chOff x="-305" y="9471"/>
            <a:chExt cx="7784" cy="5246"/>
          </a:xfrm>
          <a:solidFill>
            <a:schemeClr val="tx1"/>
          </a:solidFill>
        </p:grpSpPr>
        <p:sp>
          <p:nvSpPr>
            <p:cNvPr id="60423" name="AutoShape 7"/>
            <p:cNvSpPr>
              <a:spLocks noChangeAspect="1" noChangeArrowheads="1"/>
            </p:cNvSpPr>
            <p:nvPr/>
          </p:nvSpPr>
          <p:spPr bwMode="auto">
            <a:xfrm>
              <a:off x="-305" y="9471"/>
              <a:ext cx="7784" cy="5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-305" y="14200"/>
              <a:ext cx="7762" cy="5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Параллельный контур: схема (</a:t>
              </a: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 и  векторная диаграмма (</a:t>
              </a: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б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-97" y="11431"/>
              <a:ext cx="1738" cy="5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767" y="9471"/>
              <a:ext cx="668" cy="557"/>
            </a:xfrm>
            <a:prstGeom prst="rect">
              <a:avLst/>
            </a:prstGeom>
            <a:grp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С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563" y="10641"/>
              <a:ext cx="669" cy="558"/>
            </a:xfrm>
            <a:prstGeom prst="rect">
              <a:avLst/>
            </a:prstGeom>
            <a:grp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rot="-5400000">
              <a:off x="1232" y="10831"/>
              <a:ext cx="1191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 rot="-5400000">
              <a:off x="461" y="11366"/>
              <a:ext cx="134" cy="133"/>
            </a:xfrm>
            <a:prstGeom prst="ellipse">
              <a:avLst/>
            </a:prstGeom>
            <a:grp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 rot="-5400000">
              <a:off x="938" y="11357"/>
              <a:ext cx="134" cy="136"/>
            </a:xfrm>
            <a:prstGeom prst="ellipse">
              <a:avLst/>
            </a:prstGeom>
            <a:grp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-21" y="9807"/>
              <a:ext cx="1564" cy="346"/>
              <a:chOff x="1786" y="13505"/>
              <a:chExt cx="1287" cy="321"/>
            </a:xfrm>
            <a:grpFill/>
          </p:grpSpPr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 rot="-5400000">
                <a:off x="2056" y="13392"/>
                <a:ext cx="1" cy="54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/>
            </p:nvSpPr>
            <p:spPr bwMode="auto">
              <a:xfrm rot="-5400000">
                <a:off x="2802" y="13390"/>
                <a:ext cx="1" cy="54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2350" y="13505"/>
                <a:ext cx="157" cy="321"/>
                <a:chOff x="6481" y="4354"/>
                <a:chExt cx="112" cy="233"/>
              </a:xfrm>
              <a:grpFill/>
            </p:grpSpPr>
            <p:sp>
              <p:nvSpPr>
                <p:cNvPr id="60435" name="Line 19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grp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436" name="Line 20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grp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 rot="-5400000">
              <a:off x="205" y="10255"/>
              <a:ext cx="1" cy="43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1090" y="11431"/>
              <a:ext cx="738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-292" y="11430"/>
              <a:ext cx="738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 rot="-5400000">
              <a:off x="-882" y="10843"/>
              <a:ext cx="1174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1554" y="9966"/>
              <a:ext cx="2" cy="50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-21" y="9976"/>
              <a:ext cx="2" cy="50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-305" y="10247"/>
              <a:ext cx="289" cy="2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1560" y="10246"/>
              <a:ext cx="269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72" y="11991"/>
              <a:ext cx="72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4852" y="12349"/>
              <a:ext cx="720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ru-RU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1951" y="10827"/>
              <a:ext cx="1062" cy="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 rot="5400000">
              <a:off x="2420" y="12711"/>
              <a:ext cx="1434" cy="1"/>
            </a:xfrm>
            <a:prstGeom prst="line">
              <a:avLst/>
            </a:prstGeom>
            <a:grpFill/>
            <a:ln w="41275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>
              <a:off x="3175" y="12017"/>
              <a:ext cx="3906" cy="1"/>
            </a:xfrm>
            <a:prstGeom prst="line">
              <a:avLst/>
            </a:prstGeom>
            <a:grpFill/>
            <a:ln w="25400">
              <a:solidFill>
                <a:srgbClr val="FF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 flipV="1">
              <a:off x="3142" y="10009"/>
              <a:ext cx="1" cy="2001"/>
            </a:xfrm>
            <a:prstGeom prst="line">
              <a:avLst/>
            </a:prstGeom>
            <a:grpFill/>
            <a:ln w="41275">
              <a:solidFill>
                <a:srgbClr val="0000FF"/>
              </a:solidFill>
              <a:round/>
              <a:headEnd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6760" y="12147"/>
              <a:ext cx="719" cy="5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3952" y="11029"/>
              <a:ext cx="3280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ru-RU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= U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(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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/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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)</a:t>
              </a:r>
              <a:endPara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3" name="AutoShape 37"/>
            <p:cNvSpPr>
              <a:spLocks/>
            </p:cNvSpPr>
            <p:nvPr/>
          </p:nvSpPr>
          <p:spPr bwMode="auto">
            <a:xfrm>
              <a:off x="2804" y="10032"/>
              <a:ext cx="172" cy="1967"/>
            </a:xfrm>
            <a:prstGeom prst="leftBrace">
              <a:avLst>
                <a:gd name="adj1" fmla="val 95300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4" name="AutoShape 38"/>
            <p:cNvSpPr>
              <a:spLocks/>
            </p:cNvSpPr>
            <p:nvPr/>
          </p:nvSpPr>
          <p:spPr bwMode="auto">
            <a:xfrm rot="16200000" flipV="1">
              <a:off x="4969" y="10314"/>
              <a:ext cx="249" cy="3837"/>
            </a:xfrm>
            <a:prstGeom prst="leftBrace">
              <a:avLst>
                <a:gd name="adj1" fmla="val 128414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2282" y="13164"/>
              <a:ext cx="720" cy="5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2246" y="9611"/>
              <a:ext cx="599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6211" y="12711"/>
              <a:ext cx="72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б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 flipV="1">
              <a:off x="412" y="10468"/>
              <a:ext cx="709" cy="229"/>
              <a:chOff x="2083" y="14332"/>
              <a:chExt cx="612" cy="144"/>
            </a:xfrm>
            <a:grpFill/>
          </p:grpSpPr>
          <p:sp>
            <p:nvSpPr>
              <p:cNvPr id="60459" name="Arc 43"/>
              <p:cNvSpPr>
                <a:spLocks/>
              </p:cNvSpPr>
              <p:nvPr/>
            </p:nvSpPr>
            <p:spPr bwMode="auto">
              <a:xfrm rot="5400000">
                <a:off x="2113" y="14302"/>
                <a:ext cx="144" cy="203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60" name="Arc 44"/>
              <p:cNvSpPr>
                <a:spLocks/>
              </p:cNvSpPr>
              <p:nvPr/>
            </p:nvSpPr>
            <p:spPr bwMode="auto">
              <a:xfrm rot="5400000">
                <a:off x="2317" y="14301"/>
                <a:ext cx="144" cy="205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61" name="Arc 45"/>
              <p:cNvSpPr>
                <a:spLocks/>
              </p:cNvSpPr>
              <p:nvPr/>
            </p:nvSpPr>
            <p:spPr bwMode="auto">
              <a:xfrm rot="5400000">
                <a:off x="2521" y="14302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 rot="-5400000">
              <a:off x="1336" y="10254"/>
              <a:ext cx="1" cy="43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3" name="AutoShape 47"/>
            <p:cNvSpPr>
              <a:spLocks/>
            </p:cNvSpPr>
            <p:nvPr/>
          </p:nvSpPr>
          <p:spPr bwMode="auto">
            <a:xfrm>
              <a:off x="2806" y="12017"/>
              <a:ext cx="172" cy="1378"/>
            </a:xfrm>
            <a:prstGeom prst="leftBrace">
              <a:avLst>
                <a:gd name="adj1" fmla="val 66764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812" y="12449"/>
              <a:ext cx="972" cy="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 flipV="1">
              <a:off x="3136" y="11433"/>
              <a:ext cx="1" cy="584"/>
            </a:xfrm>
            <a:prstGeom prst="line">
              <a:avLst/>
            </a:prstGeom>
            <a:grpFill/>
            <a:ln w="635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6" name="Freeform 50"/>
            <p:cNvSpPr>
              <a:spLocks/>
            </p:cNvSpPr>
            <p:nvPr/>
          </p:nvSpPr>
          <p:spPr bwMode="auto">
            <a:xfrm rot="17689479" flipV="1">
              <a:off x="3370" y="11471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857884" y="2652284"/>
            <a:ext cx="2556162" cy="2959529"/>
            <a:chOff x="6302118" y="2080780"/>
            <a:chExt cx="2556162" cy="2959529"/>
          </a:xfrm>
        </p:grpSpPr>
        <p:graphicFrame>
          <p:nvGraphicFramePr>
            <p:cNvPr id="78" name="Object 173"/>
            <p:cNvGraphicFramePr>
              <a:graphicFrameLocks noChangeAspect="1"/>
            </p:cNvGraphicFramePr>
            <p:nvPr/>
          </p:nvGraphicFramePr>
          <p:xfrm>
            <a:off x="6835509" y="4743446"/>
            <a:ext cx="157162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7" name="Формула" r:id="rId4" imgW="1002960" imgH="190440" progId="Equation.3">
                    <p:embed/>
                  </p:oleObj>
                </mc:Choice>
                <mc:Fallback>
                  <p:oleObj name="Формула" r:id="rId4" imgW="1002960" imgH="190440" progId="Equation.3">
                    <p:embed/>
                    <p:pic>
                      <p:nvPicPr>
                        <p:cNvPr id="0" name="Object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509" y="4743446"/>
                          <a:ext cx="1571625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Text Box 177"/>
            <p:cNvSpPr txBox="1">
              <a:spLocks noChangeArrowheads="1"/>
            </p:cNvSpPr>
            <p:nvPr/>
          </p:nvSpPr>
          <p:spPr bwMode="auto">
            <a:xfrm>
              <a:off x="7055216" y="2080780"/>
              <a:ext cx="392485" cy="39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178"/>
            <p:cNvSpPr txBox="1">
              <a:spLocks noChangeArrowheads="1"/>
            </p:cNvSpPr>
            <p:nvPr/>
          </p:nvSpPr>
          <p:spPr bwMode="auto">
            <a:xfrm>
              <a:off x="7803156" y="2180736"/>
              <a:ext cx="37719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179"/>
            <p:cNvSpPr txBox="1">
              <a:spLocks noChangeArrowheads="1"/>
            </p:cNvSpPr>
            <p:nvPr/>
          </p:nvSpPr>
          <p:spPr bwMode="auto">
            <a:xfrm rot="10800000" flipV="1">
              <a:off x="7128067" y="3528059"/>
              <a:ext cx="524528" cy="39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Line 180"/>
            <p:cNvSpPr>
              <a:spLocks noChangeShapeType="1"/>
            </p:cNvSpPr>
            <p:nvPr/>
          </p:nvSpPr>
          <p:spPr bwMode="auto">
            <a:xfrm rot="5400000">
              <a:off x="7800406" y="3248616"/>
              <a:ext cx="13107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181"/>
            <p:cNvSpPr>
              <a:spLocks noChangeShapeType="1"/>
            </p:cNvSpPr>
            <p:nvPr/>
          </p:nvSpPr>
          <p:spPr bwMode="auto">
            <a:xfrm rot="5400000">
              <a:off x="6082032" y="3249526"/>
              <a:ext cx="13107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Arc 182"/>
            <p:cNvSpPr>
              <a:spLocks/>
            </p:cNvSpPr>
            <p:nvPr/>
          </p:nvSpPr>
          <p:spPr bwMode="auto">
            <a:xfrm rot="5400000">
              <a:off x="7081653" y="2435732"/>
              <a:ext cx="130164" cy="186681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Arc 183"/>
            <p:cNvSpPr>
              <a:spLocks/>
            </p:cNvSpPr>
            <p:nvPr/>
          </p:nvSpPr>
          <p:spPr bwMode="auto">
            <a:xfrm rot="5400000">
              <a:off x="6895883" y="2435733"/>
              <a:ext cx="131074" cy="184860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Arc 184"/>
            <p:cNvSpPr>
              <a:spLocks/>
            </p:cNvSpPr>
            <p:nvPr/>
          </p:nvSpPr>
          <p:spPr bwMode="auto">
            <a:xfrm rot="5400000">
              <a:off x="7274708" y="2436643"/>
              <a:ext cx="130164" cy="184860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21636 w 21636"/>
                <a:gd name="T1" fmla="*/ 43198 h 43198"/>
                <a:gd name="T2" fmla="*/ 21285 w 21636"/>
                <a:gd name="T3" fmla="*/ 0 h 43198"/>
                <a:gd name="T4" fmla="*/ 21600 w 21636"/>
                <a:gd name="T5" fmla="*/ 21598 h 4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Line 185"/>
            <p:cNvSpPr>
              <a:spLocks noChangeShapeType="1"/>
            </p:cNvSpPr>
            <p:nvPr/>
          </p:nvSpPr>
          <p:spPr bwMode="auto">
            <a:xfrm rot="5400000">
              <a:off x="7293906" y="3907628"/>
              <a:ext cx="469683" cy="91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186"/>
            <p:cNvSpPr>
              <a:spLocks noChangeShapeType="1"/>
            </p:cNvSpPr>
            <p:nvPr/>
          </p:nvSpPr>
          <p:spPr bwMode="auto">
            <a:xfrm rot="5400000">
              <a:off x="7432323" y="3907628"/>
              <a:ext cx="469683" cy="91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87"/>
            <p:cNvSpPr>
              <a:spLocks noChangeArrowheads="1"/>
            </p:cNvSpPr>
            <p:nvPr/>
          </p:nvSpPr>
          <p:spPr bwMode="auto">
            <a:xfrm rot="5400000">
              <a:off x="7864802" y="2330981"/>
              <a:ext cx="131985" cy="5245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188"/>
            <p:cNvSpPr>
              <a:spLocks noChangeShapeType="1"/>
            </p:cNvSpPr>
            <p:nvPr/>
          </p:nvSpPr>
          <p:spPr bwMode="auto">
            <a:xfrm rot="5400000">
              <a:off x="8636084" y="3118394"/>
              <a:ext cx="0" cy="262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Line 189"/>
            <p:cNvSpPr>
              <a:spLocks noChangeShapeType="1"/>
            </p:cNvSpPr>
            <p:nvPr/>
          </p:nvSpPr>
          <p:spPr bwMode="auto">
            <a:xfrm rot="5400000" flipV="1">
              <a:off x="8586910" y="3118394"/>
              <a:ext cx="0" cy="2622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Line 190"/>
            <p:cNvSpPr>
              <a:spLocks noChangeShapeType="1"/>
            </p:cNvSpPr>
            <p:nvPr/>
          </p:nvSpPr>
          <p:spPr bwMode="auto">
            <a:xfrm rot="5400000">
              <a:off x="8062382" y="3510592"/>
              <a:ext cx="0" cy="786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191"/>
            <p:cNvSpPr>
              <a:spLocks noChangeShapeType="1"/>
            </p:cNvSpPr>
            <p:nvPr/>
          </p:nvSpPr>
          <p:spPr bwMode="auto">
            <a:xfrm rot="5400000">
              <a:off x="8066935" y="3511502"/>
              <a:ext cx="910" cy="7858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192"/>
            <p:cNvSpPr>
              <a:spLocks noChangeShapeType="1"/>
            </p:cNvSpPr>
            <p:nvPr/>
          </p:nvSpPr>
          <p:spPr bwMode="auto">
            <a:xfrm rot="5400000">
              <a:off x="8324646" y="2462113"/>
              <a:ext cx="0" cy="2622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Line 193"/>
            <p:cNvSpPr>
              <a:spLocks noChangeShapeType="1"/>
            </p:cNvSpPr>
            <p:nvPr/>
          </p:nvSpPr>
          <p:spPr bwMode="auto">
            <a:xfrm rot="5400000">
              <a:off x="7550603" y="2474862"/>
              <a:ext cx="0" cy="235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194"/>
            <p:cNvSpPr>
              <a:spLocks noChangeShapeType="1"/>
            </p:cNvSpPr>
            <p:nvPr/>
          </p:nvSpPr>
          <p:spPr bwMode="auto">
            <a:xfrm rot="5400000">
              <a:off x="6802969" y="2526768"/>
              <a:ext cx="0" cy="1320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Line 196"/>
            <p:cNvSpPr>
              <a:spLocks noChangeShapeType="1"/>
            </p:cNvSpPr>
            <p:nvPr/>
          </p:nvSpPr>
          <p:spPr bwMode="auto">
            <a:xfrm rot="5400000">
              <a:off x="7137174" y="3506038"/>
              <a:ext cx="910" cy="7977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Oval 197"/>
            <p:cNvSpPr>
              <a:spLocks noChangeArrowheads="1"/>
            </p:cNvSpPr>
            <p:nvPr/>
          </p:nvSpPr>
          <p:spPr bwMode="auto">
            <a:xfrm rot="5400000">
              <a:off x="6323087" y="3201262"/>
              <a:ext cx="111959" cy="10017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Oval 198"/>
            <p:cNvSpPr>
              <a:spLocks noChangeArrowheads="1"/>
            </p:cNvSpPr>
            <p:nvPr/>
          </p:nvSpPr>
          <p:spPr bwMode="auto">
            <a:xfrm rot="5400000">
              <a:off x="8711692" y="3201262"/>
              <a:ext cx="111959" cy="10017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Line 199"/>
            <p:cNvSpPr>
              <a:spLocks noChangeShapeType="1"/>
            </p:cNvSpPr>
            <p:nvPr/>
          </p:nvSpPr>
          <p:spPr bwMode="auto">
            <a:xfrm rot="5400000" flipH="1">
              <a:off x="8670731" y="3171205"/>
              <a:ext cx="192060" cy="1830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200"/>
            <p:cNvSpPr>
              <a:spLocks noChangeShapeType="1"/>
            </p:cNvSpPr>
            <p:nvPr/>
          </p:nvSpPr>
          <p:spPr bwMode="auto">
            <a:xfrm rot="5400000" flipH="1">
              <a:off x="6297607" y="3166654"/>
              <a:ext cx="192060" cy="1830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201"/>
            <p:cNvSpPr>
              <a:spLocks noChangeShapeType="1"/>
            </p:cNvSpPr>
            <p:nvPr/>
          </p:nvSpPr>
          <p:spPr bwMode="auto">
            <a:xfrm rot="5400000" flipH="1">
              <a:off x="6566203" y="3087430"/>
              <a:ext cx="910" cy="3351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7952416" y="4170284"/>
              <a:ext cx="1643074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5567703" y="4122909"/>
              <a:ext cx="1643074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6"/>
          <p:cNvSpPr>
            <a:spLocks noChangeArrowheads="1"/>
          </p:cNvSpPr>
          <p:nvPr/>
        </p:nvSpPr>
        <p:spPr bwMode="auto">
          <a:xfrm>
            <a:off x="357158" y="785794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3.2.1. Идеализация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857884" y="2143116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3.2.2. Реальность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2857488" y="1357298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 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рез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=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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: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ru-RU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 0   </a:t>
            </a:r>
            <a:r>
              <a:rPr lang="en-US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     </a:t>
            </a:r>
            <a:r>
              <a:rPr lang="en-US" sz="4400" dirty="0" smtClean="0">
                <a:solidFill>
                  <a:srgbClr val="00B0F0"/>
                </a:solidFill>
                <a:latin typeface="Book Antiqua" pitchFamily="18" charset="0"/>
                <a:cs typeface="Arial" pitchFamily="34" charset="0"/>
                <a:sym typeface="Symbol"/>
              </a:rPr>
              <a:t>!!</a:t>
            </a:r>
            <a:endParaRPr lang="ru-RU" sz="4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71472" y="214290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 Понятие о резонансе в параллельном контуре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428596" y="571480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3.2.2. Реальность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1795" name="Group 3"/>
          <p:cNvGrpSpPr>
            <a:grpSpLocks noChangeAspect="1"/>
          </p:cNvGrpSpPr>
          <p:nvPr/>
        </p:nvGrpSpPr>
        <p:grpSpPr bwMode="auto">
          <a:xfrm>
            <a:off x="89323" y="942918"/>
            <a:ext cx="5233775" cy="5772230"/>
            <a:chOff x="-320" y="7743"/>
            <a:chExt cx="7290" cy="8040"/>
          </a:xfrm>
        </p:grpSpPr>
        <p:sp>
          <p:nvSpPr>
            <p:cNvPr id="161796" name="AutoShape 4"/>
            <p:cNvSpPr>
              <a:spLocks noChangeAspect="1" noChangeArrowheads="1"/>
            </p:cNvSpPr>
            <p:nvPr/>
          </p:nvSpPr>
          <p:spPr bwMode="auto">
            <a:xfrm>
              <a:off x="-320" y="7743"/>
              <a:ext cx="7290" cy="804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797" name="Line 5"/>
            <p:cNvSpPr>
              <a:spLocks noChangeShapeType="1"/>
            </p:cNvSpPr>
            <p:nvPr/>
          </p:nvSpPr>
          <p:spPr bwMode="auto">
            <a:xfrm>
              <a:off x="2844" y="14504"/>
              <a:ext cx="375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5744" y="14498"/>
              <a:ext cx="86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Book Antiqua" pitchFamily="18" charset="0"/>
                  <a:cs typeface="Arial" pitchFamily="34" charset="0"/>
                </a:rPr>
                <a:t>I</a:t>
              </a:r>
              <a:r>
                <a:rPr kumimoji="0" lang="en-US" sz="1800" b="0" i="1" u="none" strike="noStrike" cap="none" normalizeH="0" baseline="-2500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pitchFamily="18" charset="0"/>
                  <a:cs typeface="Arial" pitchFamily="34" charset="0"/>
                </a:rPr>
                <a:t>r,L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799" name="Text Box 7"/>
            <p:cNvSpPr txBox="1">
              <a:spLocks noChangeArrowheads="1"/>
            </p:cNvSpPr>
            <p:nvPr/>
          </p:nvSpPr>
          <p:spPr bwMode="auto">
            <a:xfrm>
              <a:off x="3318" y="12901"/>
              <a:ext cx="693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0" name="Text Box 8"/>
            <p:cNvSpPr txBox="1">
              <a:spLocks noChangeArrowheads="1"/>
            </p:cNvSpPr>
            <p:nvPr/>
          </p:nvSpPr>
          <p:spPr bwMode="auto">
            <a:xfrm>
              <a:off x="2221" y="11720"/>
              <a:ext cx="914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800" b="0" i="1" u="none" strike="noStrike" cap="none" normalizeH="0" baseline="-25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auto">
            <a:xfrm rot="15394948" flipV="1">
              <a:off x="2944" y="13488"/>
              <a:ext cx="537" cy="519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 rot="5400000" flipV="1">
              <a:off x="3012" y="14299"/>
              <a:ext cx="1" cy="3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 flipV="1">
              <a:off x="3199" y="12208"/>
              <a:ext cx="1" cy="2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 rot="5400000" flipV="1">
              <a:off x="3012" y="12020"/>
              <a:ext cx="1" cy="3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 flipV="1">
              <a:off x="2818" y="12228"/>
              <a:ext cx="366" cy="225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6" name="Text Box 14"/>
            <p:cNvSpPr txBox="1">
              <a:spLocks noChangeArrowheads="1"/>
            </p:cNvSpPr>
            <p:nvPr/>
          </p:nvSpPr>
          <p:spPr bwMode="auto">
            <a:xfrm>
              <a:off x="3135" y="11790"/>
              <a:ext cx="2599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800" b="0" i="1" u="none" strike="noStrike" cap="none" normalizeH="0" baseline="-2500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L,r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  <a:sym typeface="Symbol" pitchFamily="18" charset="2"/>
                </a:rPr>
                <a:t>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</a:rPr>
                <a:t> U</a:t>
              </a:r>
              <a:r>
                <a:rPr kumimoji="0" lang="en-US" sz="1800" b="0" i="1" u="none" strike="noStrike" cap="none" normalizeH="0" baseline="-2500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  <a:sym typeface="Symbol" pitchFamily="18" charset="2"/>
                </a:rPr>
                <a:t>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Book Antiqua" pitchFamily="18" charset="0"/>
                  <a:cs typeface="Arial" pitchFamily="34" charset="0"/>
                </a:rPr>
                <a:t> U</a:t>
              </a: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 flipH="1" flipV="1">
              <a:off x="-320" y="13966"/>
              <a:ext cx="3119" cy="538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 flipV="1">
              <a:off x="2799" y="12244"/>
              <a:ext cx="0" cy="2275"/>
            </a:xfrm>
            <a:prstGeom prst="line">
              <a:avLst/>
            </a:prstGeom>
            <a:noFill/>
            <a:ln w="41275">
              <a:solidFill>
                <a:srgbClr val="FF00FF"/>
              </a:solidFill>
              <a:round/>
              <a:headEnd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09" name="Line 17"/>
            <p:cNvSpPr>
              <a:spLocks noChangeShapeType="1"/>
            </p:cNvSpPr>
            <p:nvPr/>
          </p:nvSpPr>
          <p:spPr bwMode="auto">
            <a:xfrm>
              <a:off x="-301" y="13955"/>
              <a:ext cx="3760" cy="1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ysDot"/>
              <a:round/>
              <a:headEnd/>
              <a:tailEnd type="non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10" name="Line 18"/>
            <p:cNvSpPr>
              <a:spLocks noChangeShapeType="1"/>
            </p:cNvSpPr>
            <p:nvPr/>
          </p:nvSpPr>
          <p:spPr bwMode="auto">
            <a:xfrm flipH="1" flipV="1">
              <a:off x="3472" y="13956"/>
              <a:ext cx="3119" cy="5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sysDot"/>
              <a:round/>
              <a:headEnd/>
              <a:tailEnd type="non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 flipV="1">
              <a:off x="2818" y="13956"/>
              <a:ext cx="616" cy="5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12" name="Text Box 20"/>
            <p:cNvSpPr txBox="1">
              <a:spLocks noChangeArrowheads="1"/>
            </p:cNvSpPr>
            <p:nvPr/>
          </p:nvSpPr>
          <p:spPr bwMode="auto">
            <a:xfrm>
              <a:off x="-164" y="14119"/>
              <a:ext cx="693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I</a:t>
              </a:r>
              <a:r>
                <a:rPr kumimoji="0" lang="en-US" sz="1800" b="0" i="1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3" name="Text Box 21"/>
            <p:cNvSpPr txBox="1">
              <a:spLocks noChangeArrowheads="1"/>
            </p:cNvSpPr>
            <p:nvPr/>
          </p:nvSpPr>
          <p:spPr bwMode="auto">
            <a:xfrm>
              <a:off x="3482" y="13441"/>
              <a:ext cx="86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ook Antiqua" pitchFamily="18" charset="0"/>
                  <a:cs typeface="Arial" pitchFamily="34" charset="0"/>
                </a:rPr>
                <a:t>I</a:t>
              </a:r>
              <a:r>
                <a:rPr kumimoji="0" lang="ru-RU" sz="1800" b="0" i="1" u="none" strike="noStrike" cap="none" normalizeH="0" baseline="-25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4" name="Arc 22"/>
            <p:cNvSpPr>
              <a:spLocks/>
            </p:cNvSpPr>
            <p:nvPr/>
          </p:nvSpPr>
          <p:spPr bwMode="auto">
            <a:xfrm>
              <a:off x="2914" y="14066"/>
              <a:ext cx="173" cy="1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815" name="Text Box 23"/>
            <p:cNvSpPr txBox="1">
              <a:spLocks noChangeArrowheads="1"/>
            </p:cNvSpPr>
            <p:nvPr/>
          </p:nvSpPr>
          <p:spPr bwMode="auto">
            <a:xfrm>
              <a:off x="-208" y="15086"/>
              <a:ext cx="717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3.5. 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Схема и векторная диаграмма для реального параллельного контура.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16" name="Text Box 178"/>
            <p:cNvSpPr txBox="1">
              <a:spLocks noChangeArrowheads="1"/>
            </p:cNvSpPr>
            <p:nvPr/>
          </p:nvSpPr>
          <p:spPr bwMode="auto">
            <a:xfrm>
              <a:off x="3268" y="7743"/>
              <a:ext cx="59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1817" name="Group 25"/>
            <p:cNvGrpSpPr>
              <a:grpSpLocks/>
            </p:cNvGrpSpPr>
            <p:nvPr/>
          </p:nvGrpSpPr>
          <p:grpSpPr bwMode="auto">
            <a:xfrm>
              <a:off x="47" y="8205"/>
              <a:ext cx="6389" cy="3318"/>
              <a:chOff x="47" y="8205"/>
              <a:chExt cx="6389" cy="3318"/>
            </a:xfrm>
          </p:grpSpPr>
          <p:sp>
            <p:nvSpPr>
              <p:cNvPr id="161818" name="Text Box 177"/>
              <p:cNvSpPr txBox="1">
                <a:spLocks noChangeArrowheads="1"/>
              </p:cNvSpPr>
              <p:nvPr/>
            </p:nvSpPr>
            <p:spPr bwMode="auto">
              <a:xfrm>
                <a:off x="5852" y="9134"/>
                <a:ext cx="584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19" name="Text Box 178"/>
              <p:cNvSpPr txBox="1">
                <a:spLocks noChangeArrowheads="1"/>
              </p:cNvSpPr>
              <p:nvPr/>
            </p:nvSpPr>
            <p:spPr bwMode="auto">
              <a:xfrm>
                <a:off x="5811" y="10132"/>
                <a:ext cx="561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20" name="Text Box 179"/>
              <p:cNvSpPr txBox="1">
                <a:spLocks noChangeArrowheads="1"/>
              </p:cNvSpPr>
              <p:nvPr/>
            </p:nvSpPr>
            <p:spPr bwMode="auto">
              <a:xfrm rot="10800000" flipV="1">
                <a:off x="47" y="9652"/>
                <a:ext cx="2031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21" name="Line 180"/>
              <p:cNvSpPr>
                <a:spLocks noChangeShapeType="1"/>
              </p:cNvSpPr>
              <p:nvPr/>
            </p:nvSpPr>
            <p:spPr bwMode="auto">
              <a:xfrm rot="10800000">
                <a:off x="3757" y="11159"/>
                <a:ext cx="198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2" name="Line 181"/>
              <p:cNvSpPr>
                <a:spLocks noChangeShapeType="1"/>
              </p:cNvSpPr>
              <p:nvPr/>
            </p:nvSpPr>
            <p:spPr bwMode="auto">
              <a:xfrm rot="10800000">
                <a:off x="3757" y="8771"/>
                <a:ext cx="19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3" name="Arc 182"/>
              <p:cNvSpPr>
                <a:spLocks/>
              </p:cNvSpPr>
              <p:nvPr/>
            </p:nvSpPr>
            <p:spPr bwMode="auto">
              <a:xfrm rot="10800000">
                <a:off x="5705" y="9210"/>
                <a:ext cx="194" cy="260"/>
              </a:xfrm>
              <a:custGeom>
                <a:avLst/>
                <a:gdLst>
                  <a:gd name="T0" fmla="*/ 130164 w 21636"/>
                  <a:gd name="T1" fmla="*/ 186681 h 43198"/>
                  <a:gd name="T2" fmla="*/ 128052 w 21636"/>
                  <a:gd name="T3" fmla="*/ 0 h 43198"/>
                  <a:gd name="T4" fmla="*/ 129947 w 21636"/>
                  <a:gd name="T5" fmla="*/ 9333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4" name="Arc 183"/>
              <p:cNvSpPr>
                <a:spLocks/>
              </p:cNvSpPr>
              <p:nvPr/>
            </p:nvSpPr>
            <p:spPr bwMode="auto">
              <a:xfrm rot="10800000">
                <a:off x="5708" y="8954"/>
                <a:ext cx="194" cy="257"/>
              </a:xfrm>
              <a:custGeom>
                <a:avLst/>
                <a:gdLst>
                  <a:gd name="T0" fmla="*/ 131074 w 21636"/>
                  <a:gd name="T1" fmla="*/ 184860 h 43198"/>
                  <a:gd name="T2" fmla="*/ 128948 w 21636"/>
                  <a:gd name="T3" fmla="*/ 0 h 43198"/>
                  <a:gd name="T4" fmla="*/ 130856 w 21636"/>
                  <a:gd name="T5" fmla="*/ 9242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5" name="Arc 184"/>
              <p:cNvSpPr>
                <a:spLocks/>
              </p:cNvSpPr>
              <p:nvPr/>
            </p:nvSpPr>
            <p:spPr bwMode="auto">
              <a:xfrm rot="10800000">
                <a:off x="5705" y="9479"/>
                <a:ext cx="194" cy="257"/>
              </a:xfrm>
              <a:custGeom>
                <a:avLst/>
                <a:gdLst>
                  <a:gd name="T0" fmla="*/ 130164 w 21636"/>
                  <a:gd name="T1" fmla="*/ 184860 h 43198"/>
                  <a:gd name="T2" fmla="*/ 128052 w 21636"/>
                  <a:gd name="T3" fmla="*/ 0 h 43198"/>
                  <a:gd name="T4" fmla="*/ 129947 w 21636"/>
                  <a:gd name="T5" fmla="*/ 9242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6" name="Line 185"/>
              <p:cNvSpPr>
                <a:spLocks noChangeShapeType="1"/>
              </p:cNvSpPr>
              <p:nvPr/>
            </p:nvSpPr>
            <p:spPr bwMode="auto">
              <a:xfrm rot="10800000">
                <a:off x="3403" y="9870"/>
                <a:ext cx="698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7" name="Line 186"/>
              <p:cNvSpPr>
                <a:spLocks noChangeShapeType="1"/>
              </p:cNvSpPr>
              <p:nvPr/>
            </p:nvSpPr>
            <p:spPr bwMode="auto">
              <a:xfrm rot="10800000">
                <a:off x="3403" y="10063"/>
                <a:ext cx="698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28" name="Rectangle 187"/>
              <p:cNvSpPr>
                <a:spLocks noChangeArrowheads="1"/>
              </p:cNvSpPr>
              <p:nvPr/>
            </p:nvSpPr>
            <p:spPr bwMode="auto">
              <a:xfrm rot="10800000" flipH="1">
                <a:off x="5637" y="10228"/>
                <a:ext cx="169" cy="40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29" name="Line 189"/>
              <p:cNvSpPr>
                <a:spLocks noChangeShapeType="1"/>
              </p:cNvSpPr>
              <p:nvPr/>
            </p:nvSpPr>
            <p:spPr bwMode="auto">
              <a:xfrm rot="10800000" flipV="1">
                <a:off x="4732" y="11159"/>
                <a:ext cx="0" cy="3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0" name="Line 190"/>
              <p:cNvSpPr>
                <a:spLocks noChangeShapeType="1"/>
              </p:cNvSpPr>
              <p:nvPr/>
            </p:nvSpPr>
            <p:spPr bwMode="auto">
              <a:xfrm rot="10800000">
                <a:off x="3760" y="10065"/>
                <a:ext cx="0" cy="10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1" name="Line 191"/>
              <p:cNvSpPr>
                <a:spLocks noChangeShapeType="1"/>
              </p:cNvSpPr>
              <p:nvPr/>
            </p:nvSpPr>
            <p:spPr bwMode="auto">
              <a:xfrm rot="10800000">
                <a:off x="3758" y="10074"/>
                <a:ext cx="2" cy="10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2" name="Line 192"/>
              <p:cNvSpPr>
                <a:spLocks noChangeShapeType="1"/>
              </p:cNvSpPr>
              <p:nvPr/>
            </p:nvSpPr>
            <p:spPr bwMode="auto">
              <a:xfrm rot="10800000">
                <a:off x="5731" y="10644"/>
                <a:ext cx="0" cy="5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3" name="Line 193"/>
              <p:cNvSpPr>
                <a:spLocks noChangeShapeType="1"/>
              </p:cNvSpPr>
              <p:nvPr/>
            </p:nvSpPr>
            <p:spPr bwMode="auto">
              <a:xfrm rot="10800000">
                <a:off x="5716" y="9730"/>
                <a:ext cx="1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4" name="Line 194"/>
              <p:cNvSpPr>
                <a:spLocks noChangeShapeType="1"/>
              </p:cNvSpPr>
              <p:nvPr/>
            </p:nvSpPr>
            <p:spPr bwMode="auto">
              <a:xfrm rot="10800000">
                <a:off x="5709" y="8759"/>
                <a:ext cx="1" cy="2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5" name="Line 196"/>
              <p:cNvSpPr>
                <a:spLocks noChangeShapeType="1"/>
              </p:cNvSpPr>
              <p:nvPr/>
            </p:nvSpPr>
            <p:spPr bwMode="auto">
              <a:xfrm rot="10800000">
                <a:off x="3757" y="8773"/>
                <a:ext cx="1" cy="1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36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4723" y="8302"/>
                <a:ext cx="1" cy="4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5" name="Прямая соединительная линия 102"/>
              <p:cNvCxnSpPr>
                <a:cxnSpLocks noChangeShapeType="1"/>
              </p:cNvCxnSpPr>
              <p:nvPr/>
            </p:nvCxnSpPr>
            <p:spPr bwMode="auto">
              <a:xfrm rot="10800000">
                <a:off x="2290" y="11521"/>
                <a:ext cx="2444" cy="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" name="Прямая соединительная линия 103"/>
              <p:cNvCxnSpPr>
                <a:cxnSpLocks noChangeShapeType="1"/>
              </p:cNvCxnSpPr>
              <p:nvPr/>
            </p:nvCxnSpPr>
            <p:spPr bwMode="auto">
              <a:xfrm rot="10800000">
                <a:off x="2294" y="8294"/>
                <a:ext cx="2440" cy="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61839" name="Rectangle 187"/>
              <p:cNvSpPr>
                <a:spLocks noChangeArrowheads="1"/>
              </p:cNvSpPr>
              <p:nvPr/>
            </p:nvSpPr>
            <p:spPr bwMode="auto">
              <a:xfrm rot="5400000">
                <a:off x="3358" y="7908"/>
                <a:ext cx="185" cy="7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1840" name="Group 48"/>
              <p:cNvGrpSpPr>
                <a:grpSpLocks/>
              </p:cNvGrpSpPr>
              <p:nvPr/>
            </p:nvGrpSpPr>
            <p:grpSpPr bwMode="auto">
              <a:xfrm>
                <a:off x="2169" y="9547"/>
                <a:ext cx="284" cy="254"/>
                <a:chOff x="5768" y="2874"/>
                <a:chExt cx="301" cy="288"/>
              </a:xfrm>
            </p:grpSpPr>
            <p:sp>
              <p:nvSpPr>
                <p:cNvPr id="161841" name="Oval 198"/>
                <p:cNvSpPr>
                  <a:spLocks noChangeArrowheads="1"/>
                </p:cNvSpPr>
                <p:nvPr/>
              </p:nvSpPr>
              <p:spPr bwMode="auto">
                <a:xfrm rot="10800000">
                  <a:off x="5832" y="2934"/>
                  <a:ext cx="175" cy="159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842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768" y="2874"/>
                  <a:ext cx="301" cy="28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1843" name="Group 51"/>
              <p:cNvGrpSpPr>
                <a:grpSpLocks/>
              </p:cNvGrpSpPr>
              <p:nvPr/>
            </p:nvGrpSpPr>
            <p:grpSpPr bwMode="auto">
              <a:xfrm>
                <a:off x="2162" y="10019"/>
                <a:ext cx="284" cy="255"/>
                <a:chOff x="5768" y="2874"/>
                <a:chExt cx="301" cy="288"/>
              </a:xfrm>
            </p:grpSpPr>
            <p:sp>
              <p:nvSpPr>
                <p:cNvPr id="161844" name="Oval 198"/>
                <p:cNvSpPr>
                  <a:spLocks noChangeArrowheads="1"/>
                </p:cNvSpPr>
                <p:nvPr/>
              </p:nvSpPr>
              <p:spPr bwMode="auto">
                <a:xfrm rot="10800000">
                  <a:off x="5832" y="2934"/>
                  <a:ext cx="175" cy="159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845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768" y="2874"/>
                  <a:ext cx="301" cy="28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1846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2309" y="8302"/>
                <a:ext cx="1" cy="13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47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2304" y="10207"/>
                <a:ext cx="1" cy="13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48" name="Text Box 179"/>
              <p:cNvSpPr txBox="1">
                <a:spLocks noChangeArrowheads="1"/>
              </p:cNvSpPr>
              <p:nvPr/>
            </p:nvSpPr>
            <p:spPr bwMode="auto">
              <a:xfrm rot="10800000" flipV="1">
                <a:off x="3182" y="9338"/>
                <a:ext cx="509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49" name="Text Box 57"/>
              <p:cNvSpPr txBox="1">
                <a:spLocks noChangeArrowheads="1"/>
              </p:cNvSpPr>
              <p:nvPr/>
            </p:nvSpPr>
            <p:spPr bwMode="auto">
              <a:xfrm>
                <a:off x="47" y="82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</a:t>
                </a:r>
                <a:r>
                  <a:rPr kumimoji="0" lang="ru-RU" sz="1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1850" name="Text Box 58"/>
            <p:cNvSpPr txBox="1">
              <a:spLocks noChangeArrowheads="1"/>
            </p:cNvSpPr>
            <p:nvPr/>
          </p:nvSpPr>
          <p:spPr bwMode="auto">
            <a:xfrm>
              <a:off x="59" y="12715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б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851" name="Text Box 59"/>
            <p:cNvSpPr txBox="1">
              <a:spLocks noChangeArrowheads="1"/>
            </p:cNvSpPr>
            <p:nvPr/>
          </p:nvSpPr>
          <p:spPr bwMode="auto">
            <a:xfrm>
              <a:off x="2821" y="14523"/>
              <a:ext cx="73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400" b="0" i="1" u="none" strike="noStrike" cap="none" normalizeH="0" baseline="-25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0" name="Text Box 36"/>
          <p:cNvSpPr txBox="1">
            <a:spLocks noChangeArrowheads="1"/>
          </p:cNvSpPr>
          <p:nvPr/>
        </p:nvSpPr>
        <p:spPr bwMode="auto">
          <a:xfrm>
            <a:off x="5857884" y="1142984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 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рез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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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: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ru-RU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 0   </a:t>
            </a:r>
            <a:r>
              <a:rPr lang="en-US" i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  <a:sym typeface="Symbol"/>
              </a:rPr>
              <a:t>     </a:t>
            </a:r>
            <a:r>
              <a:rPr lang="en-US" sz="4400" dirty="0" smtClean="0">
                <a:solidFill>
                  <a:srgbClr val="00B0F0"/>
                </a:solidFill>
                <a:latin typeface="Book Antiqua" pitchFamily="18" charset="0"/>
                <a:cs typeface="Arial" pitchFamily="34" charset="0"/>
                <a:sym typeface="Symbol"/>
              </a:rPr>
              <a:t>!!</a:t>
            </a:r>
            <a:endParaRPr lang="ru-RU" sz="4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37"/>
          <p:cNvSpPr>
            <a:spLocks noChangeArrowheads="1"/>
          </p:cNvSpPr>
          <p:nvPr/>
        </p:nvSpPr>
        <p:spPr bwMode="auto">
          <a:xfrm>
            <a:off x="5214910" y="2357430"/>
            <a:ext cx="3786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§"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Замечания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630238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Селекторы теле-радиоприёмников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</a:p>
          <a:p>
            <a:pPr lvl="0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Селективность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endParaRPr lang="en-US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en-US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630238" algn="l"/>
              </a:tabLst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ещё: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резонансные фильтры, </a:t>
            </a:r>
          </a:p>
          <a:p>
            <a:pPr lvl="0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резонансные усилители, </a:t>
            </a:r>
          </a:p>
          <a:p>
            <a:pPr lvl="0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индукционные печи, …,</a:t>
            </a:r>
          </a:p>
          <a:p>
            <a:pPr lvl="0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Резонансный трансформатор «Тесла»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" descr="https://forum.cxem.net/applications/core/interface/imageproxy/imageproxy.php?img=https://c.radikal.ru/c09/1810/4d/fc72fc0020d6.gif&amp;key=3a6821a18395999b308c20f98703c361a8b0c6b9afd6762d693b7ee4795bc9e0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225036" y="3645744"/>
            <a:ext cx="2628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Штриховая стрелка вправо 142"/>
          <p:cNvSpPr/>
          <p:nvPr/>
        </p:nvSpPr>
        <p:spPr>
          <a:xfrm>
            <a:off x="5495834" y="4137184"/>
            <a:ext cx="517926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  <p:bldP spid="141" grpId="0" uiExpand="1" build="p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езонанс без звук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64" y="15594"/>
            <a:ext cx="8317208" cy="6653766"/>
          </a:xfrm>
          <a:prstGeom prst="rect">
            <a:avLst/>
          </a:prstGeom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57158" y="142852"/>
            <a:ext cx="76438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 smtClean="0">
                <a:latin typeface="+mn-lt"/>
                <a:cs typeface="Arial" pitchFamily="34" charset="0"/>
              </a:rPr>
              <a:t>Демонстрация  резонанса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ru-RU" sz="2000" b="1" dirty="0" smtClean="0">
                <a:latin typeface="+mn-lt"/>
                <a:cs typeface="Arial" pitchFamily="34" charset="0"/>
              </a:rPr>
              <a:t> в 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ru-RU" sz="2000" b="1" dirty="0" smtClean="0">
                <a:latin typeface="+mn-lt"/>
                <a:cs typeface="Arial" pitchFamily="34" charset="0"/>
              </a:rPr>
              <a:t>последовательном 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ru-RU" sz="2000" b="1" dirty="0" smtClean="0">
                <a:latin typeface="+mn-lt"/>
                <a:cs typeface="Arial" pitchFamily="34" charset="0"/>
              </a:rPr>
              <a:t>контуре</a:t>
            </a:r>
          </a:p>
          <a:p>
            <a:pPr lvl="0" algn="ctr"/>
            <a:r>
              <a:rPr lang="ru-RU" sz="2000" b="1" dirty="0" smtClean="0">
                <a:latin typeface="+mn-lt"/>
                <a:cs typeface="Arial" pitchFamily="34" charset="0"/>
              </a:rPr>
              <a:t>(</a:t>
            </a:r>
            <a:r>
              <a:rPr lang="en-US" sz="2000" b="1" dirty="0" smtClean="0">
                <a:latin typeface="+mn-lt"/>
                <a:cs typeface="Arial" pitchFamily="34" charset="0"/>
              </a:rPr>
              <a:t>“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>резонанс напряжений</a:t>
            </a:r>
            <a:r>
              <a:rPr lang="en-US" sz="2000" b="1" dirty="0" smtClean="0">
                <a:latin typeface="+mn-lt"/>
                <a:cs typeface="Arial" pitchFamily="34" charset="0"/>
              </a:rPr>
              <a:t>”)</a:t>
            </a:r>
          </a:p>
          <a:p>
            <a:pPr lvl="0" algn="ctr"/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36" name="Picture 5" descr="Новый рисунок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26010">
            <a:off x="4340916" y="3459187"/>
            <a:ext cx="4667677" cy="32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8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3717</TotalTime>
  <Words>523</Words>
  <Application>Microsoft Office PowerPoint</Application>
  <PresentationFormat>Экран (4:3)</PresentationFormat>
  <Paragraphs>151</Paragraphs>
  <Slides>9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Book Antiqua</vt:lpstr>
      <vt:lpstr>Calibri</vt:lpstr>
      <vt:lpstr>Cambria</vt:lpstr>
      <vt:lpstr>Constantia</vt:lpstr>
      <vt:lpstr>Symbol</vt:lpstr>
      <vt:lpstr>Times New Roman</vt:lpstr>
      <vt:lpstr>Wingdings 2</vt:lpstr>
      <vt:lpstr>1_Бумажная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212</cp:revision>
  <dcterms:created xsi:type="dcterms:W3CDTF">2010-10-03T06:36:32Z</dcterms:created>
  <dcterms:modified xsi:type="dcterms:W3CDTF">2023-09-27T11:28:08Z</dcterms:modified>
</cp:coreProperties>
</file>