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</p:sldMasterIdLst>
  <p:notesMasterIdLst>
    <p:notesMasterId r:id="rId35"/>
  </p:notesMasterIdLst>
  <p:sldIdLst>
    <p:sldId id="313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15" r:id="rId11"/>
    <p:sldId id="330" r:id="rId12"/>
    <p:sldId id="339" r:id="rId13"/>
    <p:sldId id="343" r:id="rId14"/>
    <p:sldId id="342" r:id="rId15"/>
    <p:sldId id="325" r:id="rId16"/>
    <p:sldId id="326" r:id="rId17"/>
    <p:sldId id="260" r:id="rId18"/>
    <p:sldId id="261" r:id="rId19"/>
    <p:sldId id="262" r:id="rId20"/>
    <p:sldId id="264" r:id="rId21"/>
    <p:sldId id="266" r:id="rId22"/>
    <p:sldId id="267" r:id="rId23"/>
    <p:sldId id="317" r:id="rId24"/>
    <p:sldId id="257" r:id="rId25"/>
    <p:sldId id="271" r:id="rId26"/>
    <p:sldId id="265" r:id="rId27"/>
    <p:sldId id="318" r:id="rId28"/>
    <p:sldId id="272" r:id="rId29"/>
    <p:sldId id="276" r:id="rId30"/>
    <p:sldId id="278" r:id="rId31"/>
    <p:sldId id="279" r:id="rId32"/>
    <p:sldId id="281" r:id="rId33"/>
    <p:sldId id="344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7611" autoAdjust="0"/>
  </p:normalViewPr>
  <p:slideViewPr>
    <p:cSldViewPr>
      <p:cViewPr varScale="1">
        <p:scale>
          <a:sx n="78" d="100"/>
          <a:sy n="78" d="100"/>
        </p:scale>
        <p:origin x="-135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4368BC5C-B7E5-449B-A3A3-7313FB017F03}" type="datetimeFigureOut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941BB56-815D-4214-8284-8BABADB22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10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10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730F9-61C9-4BDD-9ACB-D56397993F22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92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92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E29CE-5B42-4959-A14A-0773907E817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12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12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34B21-CCEF-4C28-94FA-E508F1CE62D7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8F4F5-27DD-42EA-BB3B-E13068BB1A30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31F7-5ECC-40F3-890E-E62C98FB3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EADD-B627-4038-9700-E19F4C9F9D02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7074D-CCD9-42F6-861F-A8DC72D55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8081-EA3F-40BA-BEF7-4BAFFE436174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3BCF-6FAB-461D-95D0-D7FAA79D9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8443-978B-452A-8AC2-E20B6F398B1D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74EBF-D7D8-41AC-B76D-CDDDACAF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AEC5-D288-4BFE-A0AC-B7CBE56D65FF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F18C-1DBF-4FC0-B64B-8C7D625CA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4A48-7737-4E11-B3B2-B656B8995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A015-B4D8-4B20-9BC9-823B79E1184E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7B5F-14CD-4029-8AEB-DCB53078A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3479-9C77-4DD5-9DC1-BD20010CC68B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26ED-9CE5-4E7D-B4F4-784305D6A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7009-844A-4057-8043-7B502C7A0D96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0ACC-3CC8-4F75-BD74-D4993D62B712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8C17-E007-4866-AA01-82DAF6DEF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AE8D-C746-43C7-BD0F-9FD8361874B2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235FD-83FE-498A-87D0-5C0E801B4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2AF8E-DE2D-44C7-832D-B2CE6CFDFF52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5281-5FEE-435C-B053-FFF7F9191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BFA6-2256-4EA2-843B-0628F6A65BF2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7256-971B-4294-944A-A7AB1C754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E939-9FE3-42FD-AF14-D5E4647E4CCF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C3EE-3AAA-4766-AA75-6A70E7E92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CF153-0715-4681-BD77-4AAD4378B40F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DCD2-AB54-409F-96FC-0E136489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245D9-CEB8-4648-AC2D-3F19166A5AA8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A9BAF-5A00-4A4A-9CCB-ACB6E341F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A484B-882D-4F68-9914-367ED0DCA13A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26E2-23B1-419F-A327-FEED56F56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7AE8FAC-FE90-435E-BB61-D2E134BEA96D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159E3B-7F6F-46DA-8FBE-A2DA13675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74C9049-9B5D-4469-B69F-0FD479C6D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6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0A59E9A-B4B2-4BED-8150-DFE7D04D2E48}" type="datetime1">
              <a:rPr lang="ru-RU"/>
              <a:pPr>
                <a:defRPr/>
              </a:pPr>
              <a:t>13.10.2023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9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https://forum.cxem.net/applications/core/interface/imageproxy/imageproxy.php?img=https://c.radikal.ru/c09/1810/4d/fc72fc0020d6.gif&amp;key=3a6821a18395999b308c20f98703c361a8b0c6b9afd6762d693b7ee4795bc9e0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3.gif"/><Relationship Id="rId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gif"/><Relationship Id="rId5" Type="http://schemas.openxmlformats.org/officeDocument/2006/relationships/image" Target="../media/image77.gif"/><Relationship Id="rId4" Type="http://schemas.openxmlformats.org/officeDocument/2006/relationships/oleObject" Target="../embeddings/oleObject5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5329238" cy="7048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80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Лекция 6.  Упругие  волны</a:t>
            </a:r>
          </a:p>
        </p:txBody>
      </p:sp>
      <p:graphicFrame>
        <p:nvGraphicFramePr>
          <p:cNvPr id="97283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042988" y="928688"/>
          <a:ext cx="7029450" cy="5265737"/>
        </p:xfrm>
        <a:graphic>
          <a:graphicData uri="http://schemas.openxmlformats.org/presentationml/2006/ole">
            <p:oleObj spid="_x0000_s97283" name="Точечный рисунок" r:id="rId3" imgW="5695238" imgH="42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87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88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6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7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8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999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0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2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4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6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0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10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1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1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0013" name="Rectangle 6"/>
          <p:cNvSpPr>
            <a:spLocks noChangeArrowheads="1"/>
          </p:cNvSpPr>
          <p:nvPr/>
        </p:nvSpPr>
        <p:spPr bwMode="auto">
          <a:xfrm>
            <a:off x="428625" y="214313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sz="1400" b="1">
                <a:solidFill>
                  <a:srgbClr val="800000"/>
                </a:solidFill>
                <a:cs typeface="Times New Roman" pitchFamily="18" charset="0"/>
              </a:rPr>
              <a:t>3.2.2. Реальность</a:t>
            </a:r>
            <a:endParaRPr lang="ru-RU" sz="1400"/>
          </a:p>
        </p:txBody>
      </p:sp>
      <p:sp>
        <p:nvSpPr>
          <p:cNvPr id="170014" name="Line 5"/>
          <p:cNvSpPr>
            <a:spLocks noChangeShapeType="1"/>
          </p:cNvSpPr>
          <p:nvPr/>
        </p:nvSpPr>
        <p:spPr bwMode="auto">
          <a:xfrm>
            <a:off x="2360613" y="5797550"/>
            <a:ext cx="269875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70015" name="Text Box 6"/>
          <p:cNvSpPr txBox="1">
            <a:spLocks noChangeArrowheads="1"/>
          </p:cNvSpPr>
          <p:nvPr/>
        </p:nvSpPr>
        <p:spPr bwMode="auto">
          <a:xfrm>
            <a:off x="4443413" y="5792788"/>
            <a:ext cx="62071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FF00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en-US" i="1" baseline="-25000">
                <a:solidFill>
                  <a:srgbClr val="00FF00"/>
                </a:solidFill>
                <a:latin typeface="Times New Roman" pitchFamily="18" charset="0"/>
                <a:cs typeface="Arial" charset="0"/>
              </a:rPr>
              <a:t>r,L</a:t>
            </a:r>
            <a:endParaRPr lang="ru-RU">
              <a:cs typeface="Arial" charset="0"/>
            </a:endParaRPr>
          </a:p>
        </p:txBody>
      </p:sp>
      <p:sp>
        <p:nvSpPr>
          <p:cNvPr id="170016" name="Text Box 7"/>
          <p:cNvSpPr txBox="1">
            <a:spLocks noChangeArrowheads="1"/>
          </p:cNvSpPr>
          <p:nvPr/>
        </p:nvSpPr>
        <p:spPr bwMode="auto">
          <a:xfrm>
            <a:off x="2701925" y="4646613"/>
            <a:ext cx="4968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i="1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</a:t>
            </a:r>
            <a:endParaRPr lang="ru-RU">
              <a:cs typeface="Arial" charset="0"/>
            </a:endParaRPr>
          </a:p>
        </p:txBody>
      </p:sp>
      <p:sp>
        <p:nvSpPr>
          <p:cNvPr id="170017" name="Text Box 8"/>
          <p:cNvSpPr txBox="1">
            <a:spLocks noChangeArrowheads="1"/>
          </p:cNvSpPr>
          <p:nvPr/>
        </p:nvSpPr>
        <p:spPr bwMode="auto">
          <a:xfrm>
            <a:off x="1912938" y="4013200"/>
            <a:ext cx="5159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U</a:t>
            </a:r>
            <a:r>
              <a:rPr lang="en-US" sz="1600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</a:t>
            </a:r>
            <a:endParaRPr lang="ru-RU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0018" name="Freeform 9"/>
          <p:cNvSpPr>
            <a:spLocks/>
          </p:cNvSpPr>
          <p:nvPr/>
        </p:nvSpPr>
        <p:spPr bwMode="auto">
          <a:xfrm rot="15394948" flipV="1">
            <a:off x="2432050" y="5067300"/>
            <a:ext cx="385763" cy="373063"/>
          </a:xfrm>
          <a:custGeom>
            <a:avLst/>
            <a:gdLst>
              <a:gd name="T0" fmla="*/ 0 w 540"/>
              <a:gd name="T1" fmla="*/ 360 h 360"/>
              <a:gd name="T2" fmla="*/ 180 w 540"/>
              <a:gd name="T3" fmla="*/ 180 h 360"/>
              <a:gd name="T4" fmla="*/ 360 w 540"/>
              <a:gd name="T5" fmla="*/ 180 h 360"/>
              <a:gd name="T6" fmla="*/ 540 w 540"/>
              <a:gd name="T7" fmla="*/ 0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540"/>
              <a:gd name="T13" fmla="*/ 0 h 360"/>
              <a:gd name="T14" fmla="*/ 540 w 54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" h="360">
                <a:moveTo>
                  <a:pt x="0" y="360"/>
                </a:moveTo>
                <a:cubicBezTo>
                  <a:pt x="60" y="285"/>
                  <a:pt x="120" y="210"/>
                  <a:pt x="180" y="180"/>
                </a:cubicBezTo>
                <a:cubicBezTo>
                  <a:pt x="240" y="150"/>
                  <a:pt x="300" y="210"/>
                  <a:pt x="360" y="180"/>
                </a:cubicBezTo>
                <a:cubicBezTo>
                  <a:pt x="420" y="150"/>
                  <a:pt x="510" y="30"/>
                  <a:pt x="540" y="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19" name="Line 10"/>
          <p:cNvSpPr>
            <a:spLocks noChangeShapeType="1"/>
          </p:cNvSpPr>
          <p:nvPr/>
        </p:nvSpPr>
        <p:spPr bwMode="auto">
          <a:xfrm rot="5400000" flipV="1">
            <a:off x="2481263" y="5649913"/>
            <a:ext cx="0" cy="2857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0020" name="Line 11"/>
          <p:cNvSpPr>
            <a:spLocks noChangeShapeType="1"/>
          </p:cNvSpPr>
          <p:nvPr/>
        </p:nvSpPr>
        <p:spPr bwMode="auto">
          <a:xfrm flipV="1">
            <a:off x="2616200" y="4183063"/>
            <a:ext cx="0" cy="161925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non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0021" name="Line 12"/>
          <p:cNvSpPr>
            <a:spLocks noChangeShapeType="1"/>
          </p:cNvSpPr>
          <p:nvPr/>
        </p:nvSpPr>
        <p:spPr bwMode="auto">
          <a:xfrm rot="5400000" flipV="1">
            <a:off x="2481263" y="4029075"/>
            <a:ext cx="0" cy="28575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22" name="Line 13"/>
          <p:cNvSpPr>
            <a:spLocks noChangeShapeType="1"/>
          </p:cNvSpPr>
          <p:nvPr/>
        </p:nvSpPr>
        <p:spPr bwMode="auto">
          <a:xfrm flipV="1">
            <a:off x="2341563" y="4162425"/>
            <a:ext cx="263525" cy="1616075"/>
          </a:xfrm>
          <a:prstGeom prst="line">
            <a:avLst/>
          </a:prstGeom>
          <a:noFill/>
          <a:ln w="41275">
            <a:solidFill>
              <a:srgbClr val="80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70023" name="Text Box 14"/>
          <p:cNvSpPr txBox="1">
            <a:spLocks noChangeArrowheads="1"/>
          </p:cNvSpPr>
          <p:nvPr/>
        </p:nvSpPr>
        <p:spPr bwMode="auto">
          <a:xfrm>
            <a:off x="2570163" y="3848100"/>
            <a:ext cx="18653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U</a:t>
            </a:r>
            <a:r>
              <a:rPr lang="en-US" i="1" baseline="-2500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L,r</a:t>
            </a:r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</a:t>
            </a:r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Book Antiqua" pitchFamily="18" charset="0"/>
                <a:cs typeface="Arial" charset="0"/>
              </a:rPr>
              <a:t>U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</a:t>
            </a:r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</a:rPr>
              <a:t> U</a:t>
            </a:r>
            <a:endParaRPr lang="en-US" baseline="-25000">
              <a:solidFill>
                <a:srgbClr val="800000"/>
              </a:solidFill>
              <a:cs typeface="Arial" charset="0"/>
            </a:endParaRPr>
          </a:p>
          <a:p>
            <a:endParaRPr lang="en-US" baseline="-25000">
              <a:solidFill>
                <a:srgbClr val="800000"/>
              </a:solidFill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sp>
        <p:nvSpPr>
          <p:cNvPr id="170024" name="Line 15"/>
          <p:cNvSpPr>
            <a:spLocks noChangeShapeType="1"/>
          </p:cNvSpPr>
          <p:nvPr/>
        </p:nvSpPr>
        <p:spPr bwMode="auto">
          <a:xfrm flipH="1" flipV="1">
            <a:off x="88900" y="5410200"/>
            <a:ext cx="2239963" cy="387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0025" name="Line 16"/>
          <p:cNvSpPr>
            <a:spLocks noChangeShapeType="1"/>
          </p:cNvSpPr>
          <p:nvPr/>
        </p:nvSpPr>
        <p:spPr bwMode="auto">
          <a:xfrm flipV="1">
            <a:off x="2328863" y="4175125"/>
            <a:ext cx="0" cy="16319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0026" name="Line 17"/>
          <p:cNvSpPr>
            <a:spLocks noChangeShapeType="1"/>
          </p:cNvSpPr>
          <p:nvPr/>
        </p:nvSpPr>
        <p:spPr bwMode="auto">
          <a:xfrm>
            <a:off x="103188" y="5402263"/>
            <a:ext cx="2698750" cy="1587"/>
          </a:xfrm>
          <a:prstGeom prst="line">
            <a:avLst/>
          </a:prstGeom>
          <a:noFill/>
          <a:ln w="15875">
            <a:solidFill>
              <a:srgbClr val="0000FF"/>
            </a:solidFill>
            <a:prstDash val="dash"/>
            <a:round/>
            <a:headEnd/>
            <a:tailEnd type="non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70027" name="Line 18"/>
          <p:cNvSpPr>
            <a:spLocks noChangeShapeType="1"/>
          </p:cNvSpPr>
          <p:nvPr/>
        </p:nvSpPr>
        <p:spPr bwMode="auto">
          <a:xfrm flipH="1" flipV="1">
            <a:off x="2811463" y="5403850"/>
            <a:ext cx="2239962" cy="385763"/>
          </a:xfrm>
          <a:prstGeom prst="line">
            <a:avLst/>
          </a:prstGeom>
          <a:noFill/>
          <a:ln w="19050">
            <a:solidFill>
              <a:srgbClr val="00FF00"/>
            </a:solidFill>
            <a:prstDash val="dash"/>
            <a:round/>
            <a:headEnd/>
            <a:tailEnd type="non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0028" name="Line 19"/>
          <p:cNvSpPr>
            <a:spLocks noChangeShapeType="1"/>
          </p:cNvSpPr>
          <p:nvPr/>
        </p:nvSpPr>
        <p:spPr bwMode="auto">
          <a:xfrm flipV="1">
            <a:off x="2341563" y="5403850"/>
            <a:ext cx="442912" cy="3857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0029" name="Text Box 20"/>
          <p:cNvSpPr txBox="1">
            <a:spLocks noChangeArrowheads="1"/>
          </p:cNvSpPr>
          <p:nvPr/>
        </p:nvSpPr>
        <p:spPr bwMode="auto">
          <a:xfrm>
            <a:off x="201613" y="5519738"/>
            <a:ext cx="4968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</a:t>
            </a:r>
            <a:endParaRPr lang="ru-RU">
              <a:cs typeface="Arial" charset="0"/>
            </a:endParaRPr>
          </a:p>
        </p:txBody>
      </p:sp>
      <p:sp>
        <p:nvSpPr>
          <p:cNvPr id="170030" name="Text Box 21"/>
          <p:cNvSpPr txBox="1">
            <a:spLocks noChangeArrowheads="1"/>
          </p:cNvSpPr>
          <p:nvPr/>
        </p:nvSpPr>
        <p:spPr bwMode="auto">
          <a:xfrm>
            <a:off x="2819400" y="5033963"/>
            <a:ext cx="6207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ru-RU" i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общ</a:t>
            </a:r>
            <a:endParaRPr lang="ru-RU">
              <a:cs typeface="Arial" charset="0"/>
            </a:endParaRPr>
          </a:p>
        </p:txBody>
      </p:sp>
      <p:sp>
        <p:nvSpPr>
          <p:cNvPr id="170031" name="Arc 22"/>
          <p:cNvSpPr>
            <a:spLocks/>
          </p:cNvSpPr>
          <p:nvPr/>
        </p:nvSpPr>
        <p:spPr bwMode="auto">
          <a:xfrm>
            <a:off x="2411413" y="5483225"/>
            <a:ext cx="123825" cy="127000"/>
          </a:xfrm>
          <a:custGeom>
            <a:avLst/>
            <a:gdLst>
              <a:gd name="T0" fmla="*/ 0 w 21600"/>
              <a:gd name="T1" fmla="*/ 0 h 21600"/>
              <a:gd name="T2" fmla="*/ 124203 w 21600"/>
              <a:gd name="T3" fmla="*/ 128511 h 21600"/>
              <a:gd name="T4" fmla="*/ 0 w 21600"/>
              <a:gd name="T5" fmla="*/ 12851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0032" name="Text Box 23"/>
          <p:cNvSpPr txBox="1">
            <a:spLocks noChangeArrowheads="1"/>
          </p:cNvSpPr>
          <p:nvPr/>
        </p:nvSpPr>
        <p:spPr bwMode="auto">
          <a:xfrm>
            <a:off x="169863" y="6215063"/>
            <a:ext cx="51530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1">
                <a:solidFill>
                  <a:srgbClr val="FF00FF"/>
                </a:solidFill>
                <a:latin typeface="Times New Roman" pitchFamily="18" charset="0"/>
                <a:cs typeface="Arial" charset="0"/>
              </a:rPr>
              <a:t>Рис. 3.5. </a:t>
            </a:r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Схема и векторная диаграмма для реального параллельного контура.</a:t>
            </a:r>
            <a:endParaRPr lang="ru-RU">
              <a:cs typeface="Arial" charset="0"/>
            </a:endParaRPr>
          </a:p>
        </p:txBody>
      </p:sp>
      <p:sp>
        <p:nvSpPr>
          <p:cNvPr id="170033" name="Text Box 57"/>
          <p:cNvSpPr txBox="1">
            <a:spLocks noChangeArrowheads="1"/>
          </p:cNvSpPr>
          <p:nvPr/>
        </p:nvSpPr>
        <p:spPr bwMode="auto">
          <a:xfrm>
            <a:off x="352425" y="973138"/>
            <a:ext cx="5175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а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</a:t>
            </a:r>
            <a:endParaRPr lang="ru-RU">
              <a:cs typeface="Arial" charset="0"/>
            </a:endParaRPr>
          </a:p>
        </p:txBody>
      </p:sp>
      <p:sp>
        <p:nvSpPr>
          <p:cNvPr id="170034" name="Text Box 58"/>
          <p:cNvSpPr txBox="1">
            <a:spLocks noChangeArrowheads="1"/>
          </p:cNvSpPr>
          <p:nvPr/>
        </p:nvSpPr>
        <p:spPr bwMode="auto">
          <a:xfrm>
            <a:off x="361950" y="4513263"/>
            <a:ext cx="5159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б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</a:t>
            </a:r>
            <a:endParaRPr lang="ru-RU">
              <a:cs typeface="Arial" charset="0"/>
            </a:endParaRPr>
          </a:p>
        </p:txBody>
      </p:sp>
      <p:sp>
        <p:nvSpPr>
          <p:cNvPr id="170035" name="Text Box 59"/>
          <p:cNvSpPr txBox="1">
            <a:spLocks noChangeArrowheads="1"/>
          </p:cNvSpPr>
          <p:nvPr/>
        </p:nvSpPr>
        <p:spPr bwMode="auto">
          <a:xfrm>
            <a:off x="2344738" y="5810250"/>
            <a:ext cx="5302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U</a:t>
            </a:r>
            <a:r>
              <a:rPr lang="en-US" sz="1400" i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</a:t>
            </a:r>
            <a:endParaRPr lang="ru-RU">
              <a:cs typeface="Arial" charset="0"/>
            </a:endParaRPr>
          </a:p>
        </p:txBody>
      </p:sp>
      <p:sp>
        <p:nvSpPr>
          <p:cNvPr id="140" name="Text Box 36"/>
          <p:cNvSpPr txBox="1">
            <a:spLocks noChangeArrowheads="1"/>
          </p:cNvSpPr>
          <p:nvPr/>
        </p:nvSpPr>
        <p:spPr bwMode="auto">
          <a:xfrm>
            <a:off x="5857875" y="1143000"/>
            <a:ext cx="2428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  </a:t>
            </a:r>
            <a:r>
              <a:rPr lang="ru-RU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рез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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</a:t>
            </a:r>
            <a:r>
              <a:rPr lang="ru-RU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 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:</a:t>
            </a:r>
            <a:endParaRPr lang="en-US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ru-RU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chemeClr val="bg1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 0   </a:t>
            </a:r>
            <a:r>
              <a:rPr lang="en-US" i="1">
                <a:solidFill>
                  <a:schemeClr val="bg1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Z</a:t>
            </a:r>
            <a:r>
              <a:rPr lang="en-US">
                <a:solidFill>
                  <a:schemeClr val="bg1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     </a:t>
            </a:r>
            <a:r>
              <a:rPr lang="en-US" sz="4400">
                <a:solidFill>
                  <a:srgbClr val="00B0F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!!</a:t>
            </a:r>
            <a:endParaRPr lang="ru-RU" sz="4400">
              <a:solidFill>
                <a:srgbClr val="00B0F0"/>
              </a:solidFill>
              <a:cs typeface="Arial" charset="0"/>
            </a:endParaRPr>
          </a:p>
          <a:p>
            <a:endParaRPr lang="ru-RU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89" name="Группа 88"/>
          <p:cNvGrpSpPr>
            <a:grpSpLocks/>
          </p:cNvGrpSpPr>
          <p:nvPr/>
        </p:nvGrpSpPr>
        <p:grpSpPr bwMode="auto">
          <a:xfrm>
            <a:off x="5214938" y="2357438"/>
            <a:ext cx="3786187" cy="4094162"/>
            <a:chOff x="5214910" y="2357430"/>
            <a:chExt cx="3786246" cy="4093428"/>
          </a:xfrm>
        </p:grpSpPr>
        <p:sp>
          <p:nvSpPr>
            <p:cNvPr id="170071" name="Rectangle 37"/>
            <p:cNvSpPr>
              <a:spLocks noChangeArrowheads="1"/>
            </p:cNvSpPr>
            <p:nvPr/>
          </p:nvSpPr>
          <p:spPr bwMode="auto">
            <a:xfrm>
              <a:off x="5214910" y="2357430"/>
              <a:ext cx="3786246" cy="409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0" hangingPunct="0">
                <a:buFont typeface="Symbol" pitchFamily="18" charset="2"/>
                <a:buChar char="§"/>
                <a:tabLst>
                  <a:tab pos="630238" algn="l"/>
                </a:tabLst>
              </a:pPr>
              <a:r>
                <a:rPr lang="en-US" sz="20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Замечания</a:t>
              </a:r>
              <a:endPara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en-US" sz="16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r>
                <a:rPr lang="en-US" sz="16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1)</a:t>
              </a:r>
              <a:r>
                <a:rPr lang="en-US" sz="16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Селекторы теле-радиоприёмников </a:t>
              </a:r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</a:t>
              </a:r>
            </a:p>
            <a:p>
              <a:pPr algn="just" eaLnBrk="0" hangingPunct="0">
                <a:tabLst>
                  <a:tab pos="630238" algn="l"/>
                </a:tabLst>
              </a:pPr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Селективность </a:t>
              </a:r>
              <a:r>
                <a:rPr lang="ru-RU" sz="16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 </a:t>
              </a:r>
              <a:r>
                <a:rPr lang="en-US" sz="1600" b="1" i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Q</a:t>
              </a:r>
              <a:endParaRPr lang="en-US" sz="16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ru-RU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r>
                <a:rPr lang="en-US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2)</a:t>
              </a:r>
              <a:r>
                <a:rPr lang="en-US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 ещё: </a:t>
              </a:r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резонансные фильтры, </a:t>
              </a:r>
            </a:p>
            <a:p>
              <a:pPr algn="just" eaLnBrk="0" hangingPunct="0">
                <a:tabLst>
                  <a:tab pos="630238" algn="l"/>
                </a:tabLst>
              </a:pPr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резонансные усилители, </a:t>
              </a:r>
            </a:p>
            <a:p>
              <a:pPr algn="just" eaLnBrk="0" hangingPunct="0">
                <a:tabLst>
                  <a:tab pos="630238" algn="l"/>
                </a:tabLst>
              </a:pPr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          индукционные печи, …,</a:t>
              </a:r>
            </a:p>
            <a:p>
              <a:pPr algn="just" eaLnBrk="0" hangingPunct="0">
                <a:tabLst>
                  <a:tab pos="630238" algn="l"/>
                </a:tabLst>
              </a:pPr>
              <a:r>
                <a:rPr lang="ru-RU" sz="16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Резонансный трансформатор «Тесла» </a:t>
              </a:r>
              <a:endParaRPr lang="ru-RU" sz="1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0072" name="Picture 3" descr="https://forum.cxem.net/applications/core/interface/imageproxy/imageproxy.php?img=https://c.radikal.ru/c09/1810/4d/fc72fc0020d6.gif&amp;key=3a6821a18395999b308c20f98703c361a8b0c6b9afd6762d693b7ee4795bc9e0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6225036" y="3645744"/>
              <a:ext cx="2628900" cy="153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" name="Штриховая стрелка вправо 142"/>
            <p:cNvSpPr/>
            <p:nvPr/>
          </p:nvSpPr>
          <p:spPr>
            <a:xfrm>
              <a:off x="5495901" y="4136698"/>
              <a:ext cx="517533" cy="46505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grpSp>
        <p:nvGrpSpPr>
          <p:cNvPr id="170038" name="Группа 92"/>
          <p:cNvGrpSpPr>
            <a:grpSpLocks/>
          </p:cNvGrpSpPr>
          <p:nvPr/>
        </p:nvGrpSpPr>
        <p:grpSpPr bwMode="auto">
          <a:xfrm>
            <a:off x="714375" y="585788"/>
            <a:ext cx="4225925" cy="2713037"/>
            <a:chOff x="714348" y="942918"/>
            <a:chExt cx="4225371" cy="2713810"/>
          </a:xfrm>
        </p:grpSpPr>
        <p:sp>
          <p:nvSpPr>
            <p:cNvPr id="170039" name="Text Box 178"/>
            <p:cNvSpPr txBox="1">
              <a:spLocks noChangeArrowheads="1"/>
            </p:cNvSpPr>
            <p:nvPr/>
          </p:nvSpPr>
          <p:spPr bwMode="auto">
            <a:xfrm>
              <a:off x="2665288" y="942918"/>
              <a:ext cx="426456" cy="35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rgbClr val="800000"/>
                  </a:solidFill>
                  <a:latin typeface="Times New Roman" pitchFamily="18" charset="0"/>
                  <a:cs typeface="Arial" charset="0"/>
                </a:rPr>
                <a:t>R</a:t>
              </a:r>
              <a:endParaRPr lang="ru-RU">
                <a:cs typeface="Arial" charset="0"/>
              </a:endParaRPr>
            </a:p>
          </p:txBody>
        </p:sp>
        <p:sp>
          <p:nvSpPr>
            <p:cNvPr id="170040" name="Text Box 177"/>
            <p:cNvSpPr txBox="1">
              <a:spLocks noChangeArrowheads="1"/>
            </p:cNvSpPr>
            <p:nvPr/>
          </p:nvSpPr>
          <p:spPr bwMode="auto">
            <a:xfrm>
              <a:off x="4520443" y="1941571"/>
              <a:ext cx="419276" cy="39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rgbClr val="00B050"/>
                  </a:solidFill>
                  <a:latin typeface="Times New Roman" pitchFamily="18" charset="0"/>
                  <a:cs typeface="Arial" charset="0"/>
                </a:rPr>
                <a:t>L</a:t>
              </a:r>
              <a:endParaRPr lang="ru-RU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170041" name="Text Box 178"/>
            <p:cNvSpPr txBox="1">
              <a:spLocks noChangeArrowheads="1"/>
            </p:cNvSpPr>
            <p:nvPr/>
          </p:nvSpPr>
          <p:spPr bwMode="auto">
            <a:xfrm>
              <a:off x="4491007" y="2658075"/>
              <a:ext cx="402764" cy="35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r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0042" name="Line 180"/>
            <p:cNvSpPr>
              <a:spLocks noChangeShapeType="1"/>
            </p:cNvSpPr>
            <p:nvPr/>
          </p:nvSpPr>
          <p:spPr bwMode="auto">
            <a:xfrm rot="10800000">
              <a:off x="3016361" y="3395398"/>
              <a:ext cx="1422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43" name="Line 181"/>
            <p:cNvSpPr>
              <a:spLocks noChangeShapeType="1"/>
            </p:cNvSpPr>
            <p:nvPr/>
          </p:nvSpPr>
          <p:spPr bwMode="auto">
            <a:xfrm rot="10800000">
              <a:off x="3016361" y="1680960"/>
              <a:ext cx="13985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44" name="Arc 182"/>
            <p:cNvSpPr>
              <a:spLocks/>
            </p:cNvSpPr>
            <p:nvPr/>
          </p:nvSpPr>
          <p:spPr bwMode="auto">
            <a:xfrm rot="10800000">
              <a:off x="4414906" y="1996135"/>
              <a:ext cx="139280" cy="186664"/>
            </a:xfrm>
            <a:custGeom>
              <a:avLst/>
              <a:gdLst>
                <a:gd name="T0" fmla="*/ 837920 w 21636"/>
                <a:gd name="T1" fmla="*/ 806672 h 43198"/>
                <a:gd name="T2" fmla="*/ 824324 w 21636"/>
                <a:gd name="T3" fmla="*/ 0 h 43198"/>
                <a:gd name="T4" fmla="*/ 836523 w 21636"/>
                <a:gd name="T5" fmla="*/ 403317 h 43198"/>
                <a:gd name="T6" fmla="*/ 0 60000 65536"/>
                <a:gd name="T7" fmla="*/ 0 60000 65536"/>
                <a:gd name="T8" fmla="*/ 0 60000 65536"/>
                <a:gd name="T9" fmla="*/ 0 w 21636"/>
                <a:gd name="T10" fmla="*/ 0 h 43198"/>
                <a:gd name="T11" fmla="*/ 21636 w 21636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45" name="Arc 183"/>
            <p:cNvSpPr>
              <a:spLocks/>
            </p:cNvSpPr>
            <p:nvPr/>
          </p:nvSpPr>
          <p:spPr bwMode="auto">
            <a:xfrm rot="10800000">
              <a:off x="4417059" y="1812342"/>
              <a:ext cx="139280" cy="184510"/>
            </a:xfrm>
            <a:custGeom>
              <a:avLst/>
              <a:gdLst>
                <a:gd name="T0" fmla="*/ 843778 w 21636"/>
                <a:gd name="T1" fmla="*/ 789586 h 43198"/>
                <a:gd name="T2" fmla="*/ 830092 w 21636"/>
                <a:gd name="T3" fmla="*/ 0 h 43198"/>
                <a:gd name="T4" fmla="*/ 842375 w 21636"/>
                <a:gd name="T5" fmla="*/ 394776 h 43198"/>
                <a:gd name="T6" fmla="*/ 0 60000 65536"/>
                <a:gd name="T7" fmla="*/ 0 60000 65536"/>
                <a:gd name="T8" fmla="*/ 0 60000 65536"/>
                <a:gd name="T9" fmla="*/ 0 w 21636"/>
                <a:gd name="T10" fmla="*/ 0 h 43198"/>
                <a:gd name="T11" fmla="*/ 21636 w 21636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46" name="Arc 184"/>
            <p:cNvSpPr>
              <a:spLocks/>
            </p:cNvSpPr>
            <p:nvPr/>
          </p:nvSpPr>
          <p:spPr bwMode="auto">
            <a:xfrm rot="10800000">
              <a:off x="4414906" y="2189260"/>
              <a:ext cx="139280" cy="184510"/>
            </a:xfrm>
            <a:custGeom>
              <a:avLst/>
              <a:gdLst>
                <a:gd name="T0" fmla="*/ 837920 w 21636"/>
                <a:gd name="T1" fmla="*/ 789586 h 43198"/>
                <a:gd name="T2" fmla="*/ 824324 w 21636"/>
                <a:gd name="T3" fmla="*/ 0 h 43198"/>
                <a:gd name="T4" fmla="*/ 836523 w 21636"/>
                <a:gd name="T5" fmla="*/ 394776 h 43198"/>
                <a:gd name="T6" fmla="*/ 0 60000 65536"/>
                <a:gd name="T7" fmla="*/ 0 60000 65536"/>
                <a:gd name="T8" fmla="*/ 0 60000 65536"/>
                <a:gd name="T9" fmla="*/ 0 w 21636"/>
                <a:gd name="T10" fmla="*/ 0 h 43198"/>
                <a:gd name="T11" fmla="*/ 21636 w 21636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47" name="Line 185"/>
            <p:cNvSpPr>
              <a:spLocks noChangeShapeType="1"/>
            </p:cNvSpPr>
            <p:nvPr/>
          </p:nvSpPr>
          <p:spPr bwMode="auto">
            <a:xfrm rot="10800000">
              <a:off x="2762210" y="2469975"/>
              <a:ext cx="501121" cy="7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48" name="Line 186"/>
            <p:cNvSpPr>
              <a:spLocks noChangeShapeType="1"/>
            </p:cNvSpPr>
            <p:nvPr/>
          </p:nvSpPr>
          <p:spPr bwMode="auto">
            <a:xfrm rot="10800000">
              <a:off x="2762210" y="2608537"/>
              <a:ext cx="501121" cy="7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49" name="Rectangle 187"/>
            <p:cNvSpPr>
              <a:spLocks noChangeArrowheads="1"/>
            </p:cNvSpPr>
            <p:nvPr/>
          </p:nvSpPr>
          <p:spPr bwMode="auto">
            <a:xfrm rot="10800000" flipH="1">
              <a:off x="4366086" y="2726997"/>
              <a:ext cx="121332" cy="29004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70050" name="Line 189"/>
            <p:cNvSpPr>
              <a:spLocks noChangeShapeType="1"/>
            </p:cNvSpPr>
            <p:nvPr/>
          </p:nvSpPr>
          <p:spPr bwMode="auto">
            <a:xfrm rot="10800000" flipV="1">
              <a:off x="3716351" y="3395398"/>
              <a:ext cx="0" cy="261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51" name="Line 190"/>
            <p:cNvSpPr>
              <a:spLocks noChangeShapeType="1"/>
            </p:cNvSpPr>
            <p:nvPr/>
          </p:nvSpPr>
          <p:spPr bwMode="auto">
            <a:xfrm rot="10800000">
              <a:off x="3018514" y="2609973"/>
              <a:ext cx="0" cy="785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52" name="Line 191"/>
            <p:cNvSpPr>
              <a:spLocks noChangeShapeType="1"/>
            </p:cNvSpPr>
            <p:nvPr/>
          </p:nvSpPr>
          <p:spPr bwMode="auto">
            <a:xfrm rot="10800000">
              <a:off x="3017078" y="2616434"/>
              <a:ext cx="1436" cy="7832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53" name="Line 192"/>
            <p:cNvSpPr>
              <a:spLocks noChangeShapeType="1"/>
            </p:cNvSpPr>
            <p:nvPr/>
          </p:nvSpPr>
          <p:spPr bwMode="auto">
            <a:xfrm rot="10800000">
              <a:off x="4433572" y="3025660"/>
              <a:ext cx="0" cy="3697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54" name="Line 193"/>
            <p:cNvSpPr>
              <a:spLocks noChangeShapeType="1"/>
            </p:cNvSpPr>
            <p:nvPr/>
          </p:nvSpPr>
          <p:spPr bwMode="auto">
            <a:xfrm rot="10800000">
              <a:off x="4422803" y="2369463"/>
              <a:ext cx="718" cy="3446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55" name="Line 194"/>
            <p:cNvSpPr>
              <a:spLocks noChangeShapeType="1"/>
            </p:cNvSpPr>
            <p:nvPr/>
          </p:nvSpPr>
          <p:spPr bwMode="auto">
            <a:xfrm rot="10800000">
              <a:off x="4417777" y="1672344"/>
              <a:ext cx="718" cy="1443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56" name="Line 196"/>
            <p:cNvSpPr>
              <a:spLocks noChangeShapeType="1"/>
            </p:cNvSpPr>
            <p:nvPr/>
          </p:nvSpPr>
          <p:spPr bwMode="auto">
            <a:xfrm rot="10800000">
              <a:off x="3016361" y="1682395"/>
              <a:ext cx="718" cy="7969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57" name="Line 201"/>
            <p:cNvSpPr>
              <a:spLocks noChangeShapeType="1"/>
            </p:cNvSpPr>
            <p:nvPr/>
          </p:nvSpPr>
          <p:spPr bwMode="auto">
            <a:xfrm rot="10800000" flipH="1">
              <a:off x="3709890" y="1344246"/>
              <a:ext cx="718" cy="3338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70058" name="Прямая соединительная линия 102"/>
            <p:cNvCxnSpPr>
              <a:cxnSpLocks noChangeShapeType="1"/>
            </p:cNvCxnSpPr>
            <p:nvPr/>
          </p:nvCxnSpPr>
          <p:spPr bwMode="auto">
            <a:xfrm rot="10800000">
              <a:off x="1963144" y="3655292"/>
              <a:ext cx="1754643" cy="143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059" name="Прямая соединительная линия 103"/>
            <p:cNvCxnSpPr>
              <a:cxnSpLocks noChangeShapeType="1"/>
            </p:cNvCxnSpPr>
            <p:nvPr/>
          </p:nvCxnSpPr>
          <p:spPr bwMode="auto">
            <a:xfrm rot="10800000">
              <a:off x="1966016" y="1338503"/>
              <a:ext cx="1751771" cy="143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0060" name="Rectangle 187"/>
            <p:cNvSpPr>
              <a:spLocks noChangeArrowheads="1"/>
            </p:cNvSpPr>
            <p:nvPr/>
          </p:nvSpPr>
          <p:spPr bwMode="auto">
            <a:xfrm rot="5400000">
              <a:off x="2729903" y="1061378"/>
              <a:ext cx="132819" cy="5599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grpSp>
          <p:nvGrpSpPr>
            <p:cNvPr id="170061" name="Group 48"/>
            <p:cNvGrpSpPr>
              <a:grpSpLocks/>
            </p:cNvGrpSpPr>
            <p:nvPr/>
          </p:nvGrpSpPr>
          <p:grpSpPr bwMode="auto">
            <a:xfrm>
              <a:off x="1876273" y="2238080"/>
              <a:ext cx="203895" cy="182357"/>
              <a:chOff x="5768" y="2874"/>
              <a:chExt cx="301" cy="288"/>
            </a:xfrm>
          </p:grpSpPr>
          <p:sp>
            <p:nvSpPr>
              <p:cNvPr id="170069" name="Oval 198"/>
              <p:cNvSpPr>
                <a:spLocks noChangeArrowheads="1"/>
              </p:cNvSpPr>
              <p:nvPr/>
            </p:nvSpPr>
            <p:spPr bwMode="auto">
              <a:xfrm rot="10800000">
                <a:off x="5832" y="2934"/>
                <a:ext cx="175" cy="159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cs typeface="Arial" charset="0"/>
                </a:endParaRPr>
              </a:p>
            </p:txBody>
          </p:sp>
          <p:sp>
            <p:nvSpPr>
              <p:cNvPr id="170070" name="Line 199"/>
              <p:cNvSpPr>
                <a:spLocks noChangeShapeType="1"/>
              </p:cNvSpPr>
              <p:nvPr/>
            </p:nvSpPr>
            <p:spPr bwMode="auto">
              <a:xfrm rot="10800000" flipH="1">
                <a:off x="5768" y="2874"/>
                <a:ext cx="301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0062" name="Group 51"/>
            <p:cNvGrpSpPr>
              <a:grpSpLocks/>
            </p:cNvGrpSpPr>
            <p:nvPr/>
          </p:nvGrpSpPr>
          <p:grpSpPr bwMode="auto">
            <a:xfrm>
              <a:off x="1871248" y="2576948"/>
              <a:ext cx="203895" cy="183074"/>
              <a:chOff x="5768" y="2874"/>
              <a:chExt cx="301" cy="288"/>
            </a:xfrm>
          </p:grpSpPr>
          <p:sp>
            <p:nvSpPr>
              <p:cNvPr id="170067" name="Oval 198"/>
              <p:cNvSpPr>
                <a:spLocks noChangeArrowheads="1"/>
              </p:cNvSpPr>
              <p:nvPr/>
            </p:nvSpPr>
            <p:spPr bwMode="auto">
              <a:xfrm rot="10800000">
                <a:off x="5832" y="2934"/>
                <a:ext cx="175" cy="159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cs typeface="Arial" charset="0"/>
                </a:endParaRPr>
              </a:p>
            </p:txBody>
          </p:sp>
          <p:sp>
            <p:nvSpPr>
              <p:cNvPr id="170068" name="Line 199"/>
              <p:cNvSpPr>
                <a:spLocks noChangeShapeType="1"/>
              </p:cNvSpPr>
              <p:nvPr/>
            </p:nvSpPr>
            <p:spPr bwMode="auto">
              <a:xfrm rot="10800000" flipH="1">
                <a:off x="5768" y="2874"/>
                <a:ext cx="301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0063" name="Line 201"/>
            <p:cNvSpPr>
              <a:spLocks noChangeShapeType="1"/>
            </p:cNvSpPr>
            <p:nvPr/>
          </p:nvSpPr>
          <p:spPr bwMode="auto">
            <a:xfrm rot="10800000" flipH="1">
              <a:off x="1976785" y="1344246"/>
              <a:ext cx="718" cy="9440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64" name="Line 201"/>
            <p:cNvSpPr>
              <a:spLocks noChangeShapeType="1"/>
            </p:cNvSpPr>
            <p:nvPr/>
          </p:nvSpPr>
          <p:spPr bwMode="auto">
            <a:xfrm rot="10800000" flipH="1">
              <a:off x="1973195" y="2711920"/>
              <a:ext cx="718" cy="9448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065" name="Text Box 179"/>
            <p:cNvSpPr txBox="1">
              <a:spLocks noChangeArrowheads="1"/>
            </p:cNvSpPr>
            <p:nvPr/>
          </p:nvSpPr>
          <p:spPr bwMode="auto">
            <a:xfrm rot="10800000" flipV="1">
              <a:off x="2603546" y="2088031"/>
              <a:ext cx="365431" cy="434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rgbClr val="800000"/>
                  </a:solidFill>
                  <a:latin typeface="Times New Roman" pitchFamily="18" charset="0"/>
                  <a:cs typeface="Arial" charset="0"/>
                </a:rPr>
                <a:t>C</a:t>
              </a:r>
              <a:endParaRPr lang="ru-RU">
                <a:cs typeface="Arial" charset="0"/>
              </a:endParaRPr>
            </a:p>
          </p:txBody>
        </p:sp>
        <p:sp>
          <p:nvSpPr>
            <p:cNvPr id="170066" name="Text Box 9"/>
            <p:cNvSpPr txBox="1">
              <a:spLocks noChangeArrowheads="1"/>
            </p:cNvSpPr>
            <p:nvPr/>
          </p:nvSpPr>
          <p:spPr bwMode="auto">
            <a:xfrm>
              <a:off x="714348" y="2331792"/>
              <a:ext cx="1246648" cy="36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~</a:t>
              </a:r>
              <a:r>
                <a:rPr lang="en-US" i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cos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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t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86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87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8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19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7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0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1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1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12" name="AutoShape 4"/>
          <p:cNvSpPr>
            <a:spLocks noChangeAspect="1" noChangeArrowheads="1"/>
          </p:cNvSpPr>
          <p:nvPr/>
        </p:nvSpPr>
        <p:spPr bwMode="auto">
          <a:xfrm>
            <a:off x="88900" y="942975"/>
            <a:ext cx="5233988" cy="5772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8213" name="Text Box 23"/>
          <p:cNvSpPr txBox="1">
            <a:spLocks noChangeArrowheads="1"/>
          </p:cNvSpPr>
          <p:nvPr/>
        </p:nvSpPr>
        <p:spPr bwMode="auto">
          <a:xfrm>
            <a:off x="214313" y="0"/>
            <a:ext cx="87153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baseline="3000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***</a:t>
            </a:r>
            <a:r>
              <a:rPr lang="ru-RU" sz="2000" b="1" i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Векторная  диаграмма  при  резонансе  в  параллельном контуре </a:t>
            </a:r>
          </a:p>
          <a:p>
            <a:pPr algn="ctr"/>
            <a:r>
              <a:rPr lang="ru-RU" sz="2000" b="1" i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– «балансе токов»</a:t>
            </a:r>
          </a:p>
        </p:txBody>
      </p:sp>
      <p:sp>
        <p:nvSpPr>
          <p:cNvPr id="178214" name="Text Box 59"/>
          <p:cNvSpPr txBox="1">
            <a:spLocks noChangeArrowheads="1"/>
          </p:cNvSpPr>
          <p:nvPr/>
        </p:nvSpPr>
        <p:spPr bwMode="auto">
          <a:xfrm>
            <a:off x="5732463" y="4665663"/>
            <a:ext cx="53181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>
                <a:solidFill>
                  <a:srgbClr val="000000"/>
                </a:solidFill>
                <a:latin typeface="Book Antiqua" pitchFamily="18" charset="0"/>
                <a:cs typeface="Arial" charset="0"/>
              </a:rPr>
              <a:t>U</a:t>
            </a:r>
            <a:r>
              <a:rPr lang="en-US" sz="1400" i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</a:t>
            </a:r>
            <a:endParaRPr lang="ru-RU">
              <a:cs typeface="Arial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rot="600000">
            <a:off x="4660900" y="4716463"/>
            <a:ext cx="4032250" cy="3175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216" name="Группа 94"/>
          <p:cNvGrpSpPr>
            <a:grpSpLocks/>
          </p:cNvGrpSpPr>
          <p:nvPr/>
        </p:nvGrpSpPr>
        <p:grpSpPr bwMode="auto">
          <a:xfrm>
            <a:off x="428625" y="6072188"/>
            <a:ext cx="8572500" cy="500062"/>
            <a:chOff x="-2714676" y="5643578"/>
            <a:chExt cx="8572560" cy="500066"/>
          </a:xfrm>
        </p:grpSpPr>
        <p:sp>
          <p:nvSpPr>
            <p:cNvPr id="178288" name="Text Box 14"/>
            <p:cNvSpPr txBox="1">
              <a:spLocks noChangeArrowheads="1"/>
            </p:cNvSpPr>
            <p:nvPr/>
          </p:nvSpPr>
          <p:spPr bwMode="auto">
            <a:xfrm>
              <a:off x="-2714676" y="5643578"/>
              <a:ext cx="857256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aseline="30000">
                  <a:solidFill>
                    <a:srgbClr val="800000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*)</a:t>
              </a:r>
              <a:r>
                <a:rPr lang="ru-RU">
                  <a:solidFill>
                    <a:srgbClr val="800000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 Более  точно:</a:t>
              </a:r>
              <a:endParaRPr lang="en-US" baseline="-25000">
                <a:solidFill>
                  <a:srgbClr val="800000"/>
                </a:solidFill>
                <a:cs typeface="Arial" charset="0"/>
              </a:endParaRPr>
            </a:p>
            <a:p>
              <a:endParaRPr lang="ru-RU">
                <a:cs typeface="Arial" charset="0"/>
              </a:endParaRPr>
            </a:p>
          </p:txBody>
        </p:sp>
        <p:graphicFrame>
          <p:nvGraphicFramePr>
            <p:cNvPr id="178179" name="Object 3"/>
            <p:cNvGraphicFramePr>
              <a:graphicFrameLocks noChangeAspect="1"/>
            </p:cNvGraphicFramePr>
            <p:nvPr/>
          </p:nvGraphicFramePr>
          <p:xfrm>
            <a:off x="3571868" y="5643578"/>
            <a:ext cx="1952639" cy="500066"/>
          </p:xfrm>
          <a:graphic>
            <a:graphicData uri="http://schemas.openxmlformats.org/presentationml/2006/ole">
              <p:oleObj spid="_x0000_s178179" name="Формула" r:id="rId5" imgW="1041120" imgH="266400" progId="Equation.3">
                <p:embed/>
              </p:oleObj>
            </a:graphicData>
          </a:graphic>
        </p:graphicFrame>
      </p:grpSp>
      <p:sp>
        <p:nvSpPr>
          <p:cNvPr id="178217" name="Text Box 23"/>
          <p:cNvSpPr txBox="1">
            <a:spLocks noChangeArrowheads="1"/>
          </p:cNvSpPr>
          <p:nvPr/>
        </p:nvSpPr>
        <p:spPr bwMode="auto">
          <a:xfrm>
            <a:off x="214313" y="4929188"/>
            <a:ext cx="82867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i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«Реактивные  составляющие»  сил  токов  балансируют  друг  друга</a:t>
            </a:r>
            <a:r>
              <a:rPr lang="ru-RU" sz="200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:</a:t>
            </a:r>
            <a:endParaRPr lang="ru-RU" sz="2000" i="1">
              <a:solidFill>
                <a:srgbClr val="C0000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</p:txBody>
      </p:sp>
      <p:grpSp>
        <p:nvGrpSpPr>
          <p:cNvPr id="178218" name="Группа 96"/>
          <p:cNvGrpSpPr>
            <a:grpSpLocks/>
          </p:cNvGrpSpPr>
          <p:nvPr/>
        </p:nvGrpSpPr>
        <p:grpSpPr bwMode="auto">
          <a:xfrm>
            <a:off x="71438" y="609600"/>
            <a:ext cx="3940175" cy="2714625"/>
            <a:chOff x="1000100" y="942918"/>
            <a:chExt cx="3939619" cy="2713810"/>
          </a:xfrm>
        </p:grpSpPr>
        <p:sp>
          <p:nvSpPr>
            <p:cNvPr id="178256" name="Text Box 178"/>
            <p:cNvSpPr txBox="1">
              <a:spLocks noChangeArrowheads="1"/>
            </p:cNvSpPr>
            <p:nvPr/>
          </p:nvSpPr>
          <p:spPr bwMode="auto">
            <a:xfrm>
              <a:off x="2665288" y="942918"/>
              <a:ext cx="426456" cy="35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rgbClr val="800000"/>
                  </a:solidFill>
                  <a:latin typeface="Times New Roman" pitchFamily="18" charset="0"/>
                  <a:cs typeface="Arial" charset="0"/>
                </a:rPr>
                <a:t>R</a:t>
              </a:r>
              <a:endParaRPr lang="ru-RU">
                <a:cs typeface="Arial" charset="0"/>
              </a:endParaRPr>
            </a:p>
          </p:txBody>
        </p:sp>
        <p:sp>
          <p:nvSpPr>
            <p:cNvPr id="178257" name="Text Box 177"/>
            <p:cNvSpPr txBox="1">
              <a:spLocks noChangeArrowheads="1"/>
            </p:cNvSpPr>
            <p:nvPr/>
          </p:nvSpPr>
          <p:spPr bwMode="auto">
            <a:xfrm>
              <a:off x="4520443" y="1941571"/>
              <a:ext cx="419276" cy="39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rgbClr val="800000"/>
                  </a:solidFill>
                  <a:latin typeface="Times New Roman" pitchFamily="18" charset="0"/>
                  <a:cs typeface="Arial" charset="0"/>
                </a:rPr>
                <a:t>L</a:t>
              </a:r>
              <a:endParaRPr lang="ru-RU">
                <a:cs typeface="Arial" charset="0"/>
              </a:endParaRPr>
            </a:p>
          </p:txBody>
        </p:sp>
        <p:sp>
          <p:nvSpPr>
            <p:cNvPr id="178258" name="Text Box 178"/>
            <p:cNvSpPr txBox="1">
              <a:spLocks noChangeArrowheads="1"/>
            </p:cNvSpPr>
            <p:nvPr/>
          </p:nvSpPr>
          <p:spPr bwMode="auto">
            <a:xfrm>
              <a:off x="4491007" y="2658075"/>
              <a:ext cx="402764" cy="35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rgbClr val="800000"/>
                  </a:solidFill>
                  <a:latin typeface="Times New Roman" pitchFamily="18" charset="0"/>
                  <a:cs typeface="Arial" charset="0"/>
                </a:rPr>
                <a:t>r</a:t>
              </a:r>
              <a:endParaRPr lang="ru-RU">
                <a:cs typeface="Arial" charset="0"/>
              </a:endParaRPr>
            </a:p>
          </p:txBody>
        </p:sp>
        <p:sp>
          <p:nvSpPr>
            <p:cNvPr id="178259" name="Line 180"/>
            <p:cNvSpPr>
              <a:spLocks noChangeShapeType="1"/>
            </p:cNvSpPr>
            <p:nvPr/>
          </p:nvSpPr>
          <p:spPr bwMode="auto">
            <a:xfrm rot="10800000">
              <a:off x="3016361" y="3395398"/>
              <a:ext cx="14222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60" name="Line 181"/>
            <p:cNvSpPr>
              <a:spLocks noChangeShapeType="1"/>
            </p:cNvSpPr>
            <p:nvPr/>
          </p:nvSpPr>
          <p:spPr bwMode="auto">
            <a:xfrm rot="10800000">
              <a:off x="3016361" y="1680960"/>
              <a:ext cx="13985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61" name="Arc 182"/>
            <p:cNvSpPr>
              <a:spLocks/>
            </p:cNvSpPr>
            <p:nvPr/>
          </p:nvSpPr>
          <p:spPr bwMode="auto">
            <a:xfrm rot="10800000">
              <a:off x="4414906" y="1996135"/>
              <a:ext cx="139280" cy="186664"/>
            </a:xfrm>
            <a:custGeom>
              <a:avLst/>
              <a:gdLst>
                <a:gd name="T0" fmla="*/ 837920 w 21636"/>
                <a:gd name="T1" fmla="*/ 806672 h 43198"/>
                <a:gd name="T2" fmla="*/ 824324 w 21636"/>
                <a:gd name="T3" fmla="*/ 0 h 43198"/>
                <a:gd name="T4" fmla="*/ 836523 w 21636"/>
                <a:gd name="T5" fmla="*/ 403317 h 43198"/>
                <a:gd name="T6" fmla="*/ 0 60000 65536"/>
                <a:gd name="T7" fmla="*/ 0 60000 65536"/>
                <a:gd name="T8" fmla="*/ 0 60000 65536"/>
                <a:gd name="T9" fmla="*/ 0 w 21636"/>
                <a:gd name="T10" fmla="*/ 0 h 43198"/>
                <a:gd name="T11" fmla="*/ 21636 w 21636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62" name="Arc 183"/>
            <p:cNvSpPr>
              <a:spLocks/>
            </p:cNvSpPr>
            <p:nvPr/>
          </p:nvSpPr>
          <p:spPr bwMode="auto">
            <a:xfrm rot="10800000">
              <a:off x="4417059" y="1812342"/>
              <a:ext cx="139280" cy="184510"/>
            </a:xfrm>
            <a:custGeom>
              <a:avLst/>
              <a:gdLst>
                <a:gd name="T0" fmla="*/ 843778 w 21636"/>
                <a:gd name="T1" fmla="*/ 789586 h 43198"/>
                <a:gd name="T2" fmla="*/ 830092 w 21636"/>
                <a:gd name="T3" fmla="*/ 0 h 43198"/>
                <a:gd name="T4" fmla="*/ 842375 w 21636"/>
                <a:gd name="T5" fmla="*/ 394776 h 43198"/>
                <a:gd name="T6" fmla="*/ 0 60000 65536"/>
                <a:gd name="T7" fmla="*/ 0 60000 65536"/>
                <a:gd name="T8" fmla="*/ 0 60000 65536"/>
                <a:gd name="T9" fmla="*/ 0 w 21636"/>
                <a:gd name="T10" fmla="*/ 0 h 43198"/>
                <a:gd name="T11" fmla="*/ 21636 w 21636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63" name="Arc 184"/>
            <p:cNvSpPr>
              <a:spLocks/>
            </p:cNvSpPr>
            <p:nvPr/>
          </p:nvSpPr>
          <p:spPr bwMode="auto">
            <a:xfrm rot="10800000">
              <a:off x="4414906" y="2189260"/>
              <a:ext cx="139280" cy="184510"/>
            </a:xfrm>
            <a:custGeom>
              <a:avLst/>
              <a:gdLst>
                <a:gd name="T0" fmla="*/ 837920 w 21636"/>
                <a:gd name="T1" fmla="*/ 789586 h 43198"/>
                <a:gd name="T2" fmla="*/ 824324 w 21636"/>
                <a:gd name="T3" fmla="*/ 0 h 43198"/>
                <a:gd name="T4" fmla="*/ 836523 w 21636"/>
                <a:gd name="T5" fmla="*/ 394776 h 43198"/>
                <a:gd name="T6" fmla="*/ 0 60000 65536"/>
                <a:gd name="T7" fmla="*/ 0 60000 65536"/>
                <a:gd name="T8" fmla="*/ 0 60000 65536"/>
                <a:gd name="T9" fmla="*/ 0 w 21636"/>
                <a:gd name="T10" fmla="*/ 0 h 43198"/>
                <a:gd name="T11" fmla="*/ 21636 w 21636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64" name="Line 185"/>
            <p:cNvSpPr>
              <a:spLocks noChangeShapeType="1"/>
            </p:cNvSpPr>
            <p:nvPr/>
          </p:nvSpPr>
          <p:spPr bwMode="auto">
            <a:xfrm rot="10800000">
              <a:off x="2762210" y="2469975"/>
              <a:ext cx="501121" cy="7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65" name="Line 186"/>
            <p:cNvSpPr>
              <a:spLocks noChangeShapeType="1"/>
            </p:cNvSpPr>
            <p:nvPr/>
          </p:nvSpPr>
          <p:spPr bwMode="auto">
            <a:xfrm rot="10800000">
              <a:off x="2762210" y="2608537"/>
              <a:ext cx="501121" cy="7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66" name="Rectangle 187"/>
            <p:cNvSpPr>
              <a:spLocks noChangeArrowheads="1"/>
            </p:cNvSpPr>
            <p:nvPr/>
          </p:nvSpPr>
          <p:spPr bwMode="auto">
            <a:xfrm rot="10800000" flipH="1">
              <a:off x="4366086" y="2726997"/>
              <a:ext cx="121332" cy="29004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178267" name="Line 189"/>
            <p:cNvSpPr>
              <a:spLocks noChangeShapeType="1"/>
            </p:cNvSpPr>
            <p:nvPr/>
          </p:nvSpPr>
          <p:spPr bwMode="auto">
            <a:xfrm rot="10800000" flipV="1">
              <a:off x="3716351" y="3395398"/>
              <a:ext cx="0" cy="261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68" name="Line 190"/>
            <p:cNvSpPr>
              <a:spLocks noChangeShapeType="1"/>
            </p:cNvSpPr>
            <p:nvPr/>
          </p:nvSpPr>
          <p:spPr bwMode="auto">
            <a:xfrm rot="10800000">
              <a:off x="3018514" y="2609973"/>
              <a:ext cx="0" cy="785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69" name="Line 191"/>
            <p:cNvSpPr>
              <a:spLocks noChangeShapeType="1"/>
            </p:cNvSpPr>
            <p:nvPr/>
          </p:nvSpPr>
          <p:spPr bwMode="auto">
            <a:xfrm rot="10800000">
              <a:off x="3017078" y="2616434"/>
              <a:ext cx="1436" cy="7832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70" name="Line 192"/>
            <p:cNvSpPr>
              <a:spLocks noChangeShapeType="1"/>
            </p:cNvSpPr>
            <p:nvPr/>
          </p:nvSpPr>
          <p:spPr bwMode="auto">
            <a:xfrm rot="10800000">
              <a:off x="4433572" y="3025660"/>
              <a:ext cx="0" cy="3697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71" name="Line 193"/>
            <p:cNvSpPr>
              <a:spLocks noChangeShapeType="1"/>
            </p:cNvSpPr>
            <p:nvPr/>
          </p:nvSpPr>
          <p:spPr bwMode="auto">
            <a:xfrm rot="10800000">
              <a:off x="4422803" y="2369463"/>
              <a:ext cx="718" cy="3446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72" name="Line 194"/>
            <p:cNvSpPr>
              <a:spLocks noChangeShapeType="1"/>
            </p:cNvSpPr>
            <p:nvPr/>
          </p:nvSpPr>
          <p:spPr bwMode="auto">
            <a:xfrm rot="10800000">
              <a:off x="4417777" y="1672344"/>
              <a:ext cx="718" cy="1443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73" name="Line 196"/>
            <p:cNvSpPr>
              <a:spLocks noChangeShapeType="1"/>
            </p:cNvSpPr>
            <p:nvPr/>
          </p:nvSpPr>
          <p:spPr bwMode="auto">
            <a:xfrm rot="10800000">
              <a:off x="3016361" y="1682395"/>
              <a:ext cx="718" cy="7969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74" name="Line 201"/>
            <p:cNvSpPr>
              <a:spLocks noChangeShapeType="1"/>
            </p:cNvSpPr>
            <p:nvPr/>
          </p:nvSpPr>
          <p:spPr bwMode="auto">
            <a:xfrm rot="10800000" flipH="1">
              <a:off x="3709890" y="1344246"/>
              <a:ext cx="718" cy="3338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78275" name="Прямая соединительная линия 102"/>
            <p:cNvCxnSpPr>
              <a:cxnSpLocks noChangeShapeType="1"/>
            </p:cNvCxnSpPr>
            <p:nvPr/>
          </p:nvCxnSpPr>
          <p:spPr bwMode="auto">
            <a:xfrm rot="10800000">
              <a:off x="1963144" y="3655292"/>
              <a:ext cx="1754643" cy="143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8276" name="Прямая соединительная линия 103"/>
            <p:cNvCxnSpPr>
              <a:cxnSpLocks noChangeShapeType="1"/>
            </p:cNvCxnSpPr>
            <p:nvPr/>
          </p:nvCxnSpPr>
          <p:spPr bwMode="auto">
            <a:xfrm rot="10800000">
              <a:off x="1966016" y="1338503"/>
              <a:ext cx="1751771" cy="1436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8277" name="Rectangle 187"/>
            <p:cNvSpPr>
              <a:spLocks noChangeArrowheads="1"/>
            </p:cNvSpPr>
            <p:nvPr/>
          </p:nvSpPr>
          <p:spPr bwMode="auto">
            <a:xfrm rot="5400000">
              <a:off x="2729903" y="1061378"/>
              <a:ext cx="132819" cy="55999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cs typeface="Arial" charset="0"/>
              </a:endParaRPr>
            </a:p>
          </p:txBody>
        </p:sp>
        <p:grpSp>
          <p:nvGrpSpPr>
            <p:cNvPr id="178278" name="Group 48"/>
            <p:cNvGrpSpPr>
              <a:grpSpLocks/>
            </p:cNvGrpSpPr>
            <p:nvPr/>
          </p:nvGrpSpPr>
          <p:grpSpPr bwMode="auto">
            <a:xfrm>
              <a:off x="1876292" y="2238080"/>
              <a:ext cx="203896" cy="182357"/>
              <a:chOff x="5768" y="2874"/>
              <a:chExt cx="301" cy="288"/>
            </a:xfrm>
          </p:grpSpPr>
          <p:sp>
            <p:nvSpPr>
              <p:cNvPr id="178286" name="Oval 198"/>
              <p:cNvSpPr>
                <a:spLocks noChangeArrowheads="1"/>
              </p:cNvSpPr>
              <p:nvPr/>
            </p:nvSpPr>
            <p:spPr bwMode="auto">
              <a:xfrm rot="10800000">
                <a:off x="5832" y="2934"/>
                <a:ext cx="175" cy="159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cs typeface="Arial" charset="0"/>
                </a:endParaRPr>
              </a:p>
            </p:txBody>
          </p:sp>
          <p:sp>
            <p:nvSpPr>
              <p:cNvPr id="178287" name="Line 199"/>
              <p:cNvSpPr>
                <a:spLocks noChangeShapeType="1"/>
              </p:cNvSpPr>
              <p:nvPr/>
            </p:nvSpPr>
            <p:spPr bwMode="auto">
              <a:xfrm rot="10800000" flipH="1">
                <a:off x="5768" y="2874"/>
                <a:ext cx="301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8279" name="Group 51"/>
            <p:cNvGrpSpPr>
              <a:grpSpLocks/>
            </p:cNvGrpSpPr>
            <p:nvPr/>
          </p:nvGrpSpPr>
          <p:grpSpPr bwMode="auto">
            <a:xfrm>
              <a:off x="1871267" y="2576948"/>
              <a:ext cx="203896" cy="183074"/>
              <a:chOff x="5768" y="2874"/>
              <a:chExt cx="301" cy="288"/>
            </a:xfrm>
          </p:grpSpPr>
          <p:sp>
            <p:nvSpPr>
              <p:cNvPr id="178284" name="Oval 198"/>
              <p:cNvSpPr>
                <a:spLocks noChangeArrowheads="1"/>
              </p:cNvSpPr>
              <p:nvPr/>
            </p:nvSpPr>
            <p:spPr bwMode="auto">
              <a:xfrm rot="10800000">
                <a:off x="5832" y="2934"/>
                <a:ext cx="175" cy="159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cs typeface="Arial" charset="0"/>
                </a:endParaRPr>
              </a:p>
            </p:txBody>
          </p:sp>
          <p:sp>
            <p:nvSpPr>
              <p:cNvPr id="178285" name="Line 199"/>
              <p:cNvSpPr>
                <a:spLocks noChangeShapeType="1"/>
              </p:cNvSpPr>
              <p:nvPr/>
            </p:nvSpPr>
            <p:spPr bwMode="auto">
              <a:xfrm rot="10800000" flipH="1">
                <a:off x="5768" y="2874"/>
                <a:ext cx="301" cy="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8280" name="Line 201"/>
            <p:cNvSpPr>
              <a:spLocks noChangeShapeType="1"/>
            </p:cNvSpPr>
            <p:nvPr/>
          </p:nvSpPr>
          <p:spPr bwMode="auto">
            <a:xfrm rot="10800000" flipH="1">
              <a:off x="1976785" y="1344246"/>
              <a:ext cx="718" cy="9440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81" name="Line 201"/>
            <p:cNvSpPr>
              <a:spLocks noChangeShapeType="1"/>
            </p:cNvSpPr>
            <p:nvPr/>
          </p:nvSpPr>
          <p:spPr bwMode="auto">
            <a:xfrm rot="10800000" flipH="1">
              <a:off x="1973195" y="2711920"/>
              <a:ext cx="718" cy="9448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82" name="Text Box 179"/>
            <p:cNvSpPr txBox="1">
              <a:spLocks noChangeArrowheads="1"/>
            </p:cNvSpPr>
            <p:nvPr/>
          </p:nvSpPr>
          <p:spPr bwMode="auto">
            <a:xfrm rot="10800000" flipV="1">
              <a:off x="2603546" y="2088031"/>
              <a:ext cx="365431" cy="434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rgbClr val="800000"/>
                  </a:solidFill>
                  <a:latin typeface="Times New Roman" pitchFamily="18" charset="0"/>
                  <a:cs typeface="Arial" charset="0"/>
                </a:rPr>
                <a:t>C</a:t>
              </a:r>
              <a:endParaRPr lang="ru-RU">
                <a:cs typeface="Arial" charset="0"/>
              </a:endParaRPr>
            </a:p>
          </p:txBody>
        </p:sp>
        <p:sp>
          <p:nvSpPr>
            <p:cNvPr id="178283" name="Text Box 9"/>
            <p:cNvSpPr txBox="1">
              <a:spLocks noChangeArrowheads="1"/>
            </p:cNvSpPr>
            <p:nvPr/>
          </p:nvSpPr>
          <p:spPr bwMode="auto">
            <a:xfrm>
              <a:off x="1000100" y="2331792"/>
              <a:ext cx="928694" cy="36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~</a:t>
              </a:r>
              <a:r>
                <a:rPr lang="en-US" sz="1400" i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sz="14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cos</a:t>
              </a:r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</a:t>
              </a:r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t</a:t>
              </a:r>
              <a:endParaRPr lang="ru-RU" sz="1400">
                <a:solidFill>
                  <a:schemeClr val="bg1"/>
                </a:solidFill>
                <a:cs typeface="Arial" charset="0"/>
              </a:endParaRPr>
            </a:p>
          </p:txBody>
        </p:sp>
      </p:grpSp>
      <p:cxnSp>
        <p:nvCxnSpPr>
          <p:cNvPr id="135" name="Прямая со стрелкой 134"/>
          <p:cNvCxnSpPr/>
          <p:nvPr/>
        </p:nvCxnSpPr>
        <p:spPr>
          <a:xfrm>
            <a:off x="2357438" y="1008063"/>
            <a:ext cx="357187" cy="1587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220" name="Text Box 9"/>
          <p:cNvSpPr txBox="1">
            <a:spLocks noChangeArrowheads="1"/>
          </p:cNvSpPr>
          <p:nvPr/>
        </p:nvSpPr>
        <p:spPr bwMode="auto">
          <a:xfrm>
            <a:off x="2214563" y="596900"/>
            <a:ext cx="1357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i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en-US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cos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</a:t>
            </a:r>
            <a:r>
              <a:rPr lang="ru-RU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рез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)</a:t>
            </a:r>
            <a:endParaRPr lang="ru-RU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8221" name="Text Box 9"/>
          <p:cNvSpPr txBox="1">
            <a:spLocks noChangeArrowheads="1"/>
          </p:cNvSpPr>
          <p:nvPr/>
        </p:nvSpPr>
        <p:spPr bwMode="auto">
          <a:xfrm>
            <a:off x="4143375" y="835025"/>
            <a:ext cx="3357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en-US" sz="2400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 </a:t>
            </a:r>
            <a:r>
              <a:rPr lang="en-US" sz="2400" i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= I</a:t>
            </a:r>
            <a:r>
              <a:rPr lang="en-US" sz="2400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</a:t>
            </a:r>
            <a:r>
              <a:rPr lang="en-US" sz="2400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 </a:t>
            </a:r>
            <a:r>
              <a:rPr lang="en-US" sz="2400" i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/Q = I</a:t>
            </a:r>
            <a:r>
              <a:rPr lang="en-US" sz="2400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400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 </a:t>
            </a:r>
            <a:r>
              <a:rPr lang="en-US" sz="2400" i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/Q      </a:t>
            </a:r>
            <a:r>
              <a:rPr lang="en-US" sz="3200" b="1" i="1">
                <a:solidFill>
                  <a:srgbClr val="00B0F0"/>
                </a:solidFill>
                <a:latin typeface="Book Antiqua" pitchFamily="18" charset="0"/>
                <a:cs typeface="Arial" charset="0"/>
              </a:rPr>
              <a:t>!!</a:t>
            </a:r>
            <a:endParaRPr lang="ru-RU" sz="3200" b="1">
              <a:solidFill>
                <a:srgbClr val="00B0F0"/>
              </a:solidFill>
              <a:cs typeface="Arial" charset="0"/>
            </a:endParaRPr>
          </a:p>
        </p:txBody>
      </p:sp>
      <p:grpSp>
        <p:nvGrpSpPr>
          <p:cNvPr id="178222" name="Группа 143"/>
          <p:cNvGrpSpPr>
            <a:grpSpLocks/>
          </p:cNvGrpSpPr>
          <p:nvPr/>
        </p:nvGrpSpPr>
        <p:grpSpPr bwMode="auto">
          <a:xfrm>
            <a:off x="2235200" y="1450975"/>
            <a:ext cx="6623050" cy="3119438"/>
            <a:chOff x="2235217" y="1451728"/>
            <a:chExt cx="6623063" cy="3118107"/>
          </a:xfrm>
        </p:grpSpPr>
        <p:sp>
          <p:nvSpPr>
            <p:cNvPr id="178238" name="Text Box 6"/>
            <p:cNvSpPr txBox="1">
              <a:spLocks noChangeArrowheads="1"/>
            </p:cNvSpPr>
            <p:nvPr/>
          </p:nvSpPr>
          <p:spPr bwMode="auto">
            <a:xfrm>
              <a:off x="8379421" y="4028973"/>
              <a:ext cx="407421" cy="405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I</a:t>
              </a:r>
              <a:r>
                <a:rPr lang="en-US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L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8239" name="Text Box 7"/>
            <p:cNvSpPr txBox="1">
              <a:spLocks noChangeArrowheads="1"/>
            </p:cNvSpPr>
            <p:nvPr/>
          </p:nvSpPr>
          <p:spPr bwMode="auto">
            <a:xfrm>
              <a:off x="5681869" y="4023496"/>
              <a:ext cx="533205" cy="407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</a:t>
              </a:r>
              <a:r>
                <a:rPr lang="en-US" sz="2000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L</a:t>
              </a:r>
              <a:endParaRPr lang="ru-RU" sz="2000" baseline="-250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8240" name="Text Box 8"/>
            <p:cNvSpPr txBox="1">
              <a:spLocks noChangeArrowheads="1"/>
            </p:cNvSpPr>
            <p:nvPr/>
          </p:nvSpPr>
          <p:spPr bwMode="auto">
            <a:xfrm>
              <a:off x="5090203" y="1666042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L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78241" name="Text Box 14"/>
            <p:cNvSpPr txBox="1">
              <a:spLocks noChangeArrowheads="1"/>
            </p:cNvSpPr>
            <p:nvPr/>
          </p:nvSpPr>
          <p:spPr bwMode="auto">
            <a:xfrm>
              <a:off x="6090335" y="1451728"/>
              <a:ext cx="1580171" cy="420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800000"/>
                  </a:solidFill>
                  <a:latin typeface="Book Antiqua" pitchFamily="18" charset="0"/>
                  <a:cs typeface="Arial" charset="0"/>
                </a:rPr>
                <a:t>U </a:t>
              </a:r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 </a:t>
              </a:r>
              <a:r>
                <a:rPr lang="en-US" b="1">
                  <a:solidFill>
                    <a:srgbClr val="00B050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i="1" baseline="-25000">
                  <a:solidFill>
                    <a:srgbClr val="00B050"/>
                  </a:solidFill>
                  <a:latin typeface="Times New Roman" pitchFamily="18" charset="0"/>
                  <a:cs typeface="Arial" charset="0"/>
                </a:rPr>
                <a:t>L,r</a:t>
              </a:r>
              <a:r>
                <a:rPr lang="en-US" b="1">
                  <a:solidFill>
                    <a:srgbClr val="800000"/>
                  </a:solidFill>
                  <a:latin typeface="Book Antiqua" pitchFamily="18" charset="0"/>
                  <a:cs typeface="Arial" charset="0"/>
                </a:rPr>
                <a:t> </a:t>
              </a:r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</a:t>
              </a:r>
              <a:r>
                <a:rPr lang="en-US" b="1">
                  <a:solidFill>
                    <a:srgbClr val="800000"/>
                  </a:solidFill>
                  <a:latin typeface="Book Antiqua" pitchFamily="18" charset="0"/>
                  <a:cs typeface="Arial" charset="0"/>
                </a:rPr>
                <a:t> </a:t>
              </a:r>
              <a:r>
                <a:rPr lang="en-US" b="1">
                  <a:solidFill>
                    <a:srgbClr val="0000FF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i="1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C</a:t>
              </a:r>
              <a:endParaRPr lang="en-US" baseline="-25000">
                <a:solidFill>
                  <a:srgbClr val="800000"/>
                </a:solidFill>
                <a:cs typeface="Arial" charset="0"/>
              </a:endParaRPr>
            </a:p>
            <a:p>
              <a:endParaRPr lang="en-US" baseline="-25000">
                <a:solidFill>
                  <a:srgbClr val="800000"/>
                </a:solidFill>
                <a:cs typeface="Arial" charset="0"/>
              </a:endParaRPr>
            </a:p>
            <a:p>
              <a:endParaRPr lang="ru-RU">
                <a:cs typeface="Arial" charset="0"/>
              </a:endParaRPr>
            </a:p>
          </p:txBody>
        </p:sp>
        <p:sp>
          <p:nvSpPr>
            <p:cNvPr id="178242" name="Text Box 20"/>
            <p:cNvSpPr txBox="1">
              <a:spLocks noChangeArrowheads="1"/>
            </p:cNvSpPr>
            <p:nvPr/>
          </p:nvSpPr>
          <p:spPr bwMode="auto">
            <a:xfrm>
              <a:off x="2235217" y="3523430"/>
              <a:ext cx="497532" cy="405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0000FF"/>
                  </a:solidFill>
                  <a:latin typeface="Book Antiqua" pitchFamily="18" charset="0"/>
                  <a:cs typeface="Arial" charset="0"/>
                </a:rPr>
                <a:t>I</a:t>
              </a:r>
              <a:r>
                <a:rPr lang="en-US" i="1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C</a:t>
              </a:r>
              <a:endParaRPr lang="ru-RU">
                <a:cs typeface="Arial" charset="0"/>
              </a:endParaRPr>
            </a:p>
          </p:txBody>
        </p:sp>
        <p:sp>
          <p:nvSpPr>
            <p:cNvPr id="178243" name="Text Box 21"/>
            <p:cNvSpPr txBox="1">
              <a:spLocks noChangeArrowheads="1"/>
            </p:cNvSpPr>
            <p:nvPr/>
          </p:nvSpPr>
          <p:spPr bwMode="auto">
            <a:xfrm>
              <a:off x="5110365" y="3917259"/>
              <a:ext cx="621735" cy="53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FF0000"/>
                  </a:solidFill>
                  <a:latin typeface="Book Antiqua" pitchFamily="18" charset="0"/>
                  <a:cs typeface="Arial" charset="0"/>
                </a:rPr>
                <a:t>I</a:t>
              </a:r>
              <a:r>
                <a:rPr lang="ru-RU" i="1" baseline="-2500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общ</a:t>
              </a:r>
              <a:endParaRPr lang="ru-RU">
                <a:cs typeface="Arial" charset="0"/>
              </a:endParaRPr>
            </a:p>
          </p:txBody>
        </p:sp>
        <p:sp>
          <p:nvSpPr>
            <p:cNvPr id="178244" name="Line 11"/>
            <p:cNvSpPr>
              <a:spLocks noChangeShapeType="1"/>
            </p:cNvSpPr>
            <p:nvPr/>
          </p:nvSpPr>
          <p:spPr bwMode="auto">
            <a:xfrm rot="-10170325">
              <a:off x="5836441" y="1824344"/>
              <a:ext cx="483985" cy="2660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45" name="Line 16"/>
            <p:cNvSpPr>
              <a:spLocks noChangeShapeType="1"/>
            </p:cNvSpPr>
            <p:nvPr/>
          </p:nvSpPr>
          <p:spPr bwMode="auto">
            <a:xfrm rot="-10230325">
              <a:off x="5842268" y="1737481"/>
              <a:ext cx="0" cy="282588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46" name="Arc 22"/>
            <p:cNvSpPr>
              <a:spLocks/>
            </p:cNvSpPr>
            <p:nvPr/>
          </p:nvSpPr>
          <p:spPr bwMode="auto">
            <a:xfrm rot="240000">
              <a:off x="5640490" y="4339534"/>
              <a:ext cx="148731" cy="148197"/>
            </a:xfrm>
            <a:custGeom>
              <a:avLst/>
              <a:gdLst>
                <a:gd name="T0" fmla="*/ 0 w 21600"/>
                <a:gd name="T1" fmla="*/ 0 h 21600"/>
                <a:gd name="T2" fmla="*/ 148731 w 21600"/>
                <a:gd name="T3" fmla="*/ 148197 h 21600"/>
                <a:gd name="T4" fmla="*/ 0 w 21600"/>
                <a:gd name="T5" fmla="*/ 14819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47" name="Line 11"/>
            <p:cNvSpPr>
              <a:spLocks noChangeShapeType="1"/>
            </p:cNvSpPr>
            <p:nvPr/>
          </p:nvSpPr>
          <p:spPr bwMode="auto">
            <a:xfrm rot="-10170325">
              <a:off x="5358345" y="1811597"/>
              <a:ext cx="483985" cy="26604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48" name="Line 10"/>
            <p:cNvSpPr>
              <a:spLocks noChangeShapeType="1"/>
            </p:cNvSpPr>
            <p:nvPr/>
          </p:nvSpPr>
          <p:spPr bwMode="auto">
            <a:xfrm rot="-4830325">
              <a:off x="5802481" y="1541784"/>
              <a:ext cx="86611" cy="490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49" name="Line 10"/>
            <p:cNvSpPr>
              <a:spLocks noChangeShapeType="1"/>
            </p:cNvSpPr>
            <p:nvPr/>
          </p:nvSpPr>
          <p:spPr bwMode="auto">
            <a:xfrm rot="569675" flipV="1">
              <a:off x="5647874" y="3983900"/>
              <a:ext cx="985" cy="54534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50" name="Line 15"/>
            <p:cNvSpPr>
              <a:spLocks noChangeShapeType="1"/>
            </p:cNvSpPr>
            <p:nvPr/>
          </p:nvSpPr>
          <p:spPr bwMode="auto">
            <a:xfrm rot="11369675" flipH="1">
              <a:off x="2584479" y="3730279"/>
              <a:ext cx="3072690" cy="53192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 type="non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51" name="Line 15"/>
            <p:cNvSpPr>
              <a:spLocks noChangeShapeType="1"/>
            </p:cNvSpPr>
            <p:nvPr/>
          </p:nvSpPr>
          <p:spPr bwMode="auto">
            <a:xfrm rot="1169675" flipH="1">
              <a:off x="5698535" y="3990583"/>
              <a:ext cx="3072690" cy="53192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prstDash val="dash"/>
              <a:round/>
              <a:headEnd/>
              <a:tailEnd type="none" w="lg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78252" name="Прямая соединительная линия 80"/>
            <p:cNvCxnSpPr>
              <a:cxnSpLocks noChangeShapeType="1"/>
            </p:cNvCxnSpPr>
            <p:nvPr/>
          </p:nvCxnSpPr>
          <p:spPr bwMode="auto">
            <a:xfrm>
              <a:off x="5612814" y="4510340"/>
              <a:ext cx="3161537" cy="2187"/>
            </a:xfrm>
            <a:prstGeom prst="line">
              <a:avLst/>
            </a:prstGeom>
            <a:noFill/>
            <a:ln w="41275">
              <a:solidFill>
                <a:srgbClr val="00B050"/>
              </a:solidFill>
              <a:round/>
              <a:headEnd/>
              <a:tailEnd type="triangle" w="lg" len="med"/>
            </a:ln>
          </p:spPr>
        </p:cxnSp>
        <p:sp>
          <p:nvSpPr>
            <p:cNvPr id="178253" name="Line 10"/>
            <p:cNvSpPr>
              <a:spLocks noChangeShapeType="1"/>
            </p:cNvSpPr>
            <p:nvPr/>
          </p:nvSpPr>
          <p:spPr bwMode="auto">
            <a:xfrm rot="-4830325">
              <a:off x="5795294" y="4281454"/>
              <a:ext cx="86611" cy="49015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54" name="Line 15"/>
            <p:cNvSpPr>
              <a:spLocks noChangeShapeType="1"/>
            </p:cNvSpPr>
            <p:nvPr/>
          </p:nvSpPr>
          <p:spPr bwMode="auto">
            <a:xfrm rot="1169675" flipH="1">
              <a:off x="2518435" y="3988624"/>
              <a:ext cx="3072690" cy="531920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55" name="Text Box 36"/>
            <p:cNvSpPr txBox="1">
              <a:spLocks noChangeArrowheads="1"/>
            </p:cNvSpPr>
            <p:nvPr/>
          </p:nvSpPr>
          <p:spPr bwMode="auto">
            <a:xfrm>
              <a:off x="6429388" y="2357430"/>
              <a:ext cx="2428892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i="1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при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 </a:t>
              </a:r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  = 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</a:t>
              </a:r>
              <a:r>
                <a:rPr lang="ru-RU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рез</a:t>
              </a:r>
            </a:p>
            <a:p>
              <a:endParaRPr lang="en-US">
                <a:solidFill>
                  <a:schemeClr val="bg1"/>
                </a:solidFill>
                <a:latin typeface="Times New Roman" pitchFamily="18" charset="0"/>
                <a:cs typeface="Arial" charset="0"/>
              </a:endParaRPr>
            </a:p>
            <a:p>
              <a:pPr algn="ctr"/>
              <a:r>
                <a:rPr lang="en-US" b="1" i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Z</a:t>
              </a:r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  </a:t>
              </a:r>
              <a:r>
                <a:rPr lang="en-US" b="1" i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Q</a:t>
              </a:r>
              <a:r>
                <a:rPr lang="en-US" b="1" baseline="30000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2</a:t>
              </a:r>
              <a:r>
                <a:rPr lang="en-US" b="1" i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</a:t>
              </a:r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 </a:t>
              </a:r>
              <a:r>
                <a:rPr lang="en-US" b="1" i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r</a:t>
              </a:r>
              <a:r>
                <a:rPr lang="ru-RU" b="1" i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   </a:t>
              </a:r>
              <a:r>
                <a:rPr lang="en-US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</a:t>
              </a:r>
              <a:r>
                <a:rPr lang="ru-RU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   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I</a:t>
              </a:r>
              <a:r>
                <a:rPr lang="ru-RU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en-US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 0 </a:t>
              </a:r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  </a:t>
              </a:r>
              <a:r>
                <a:rPr lang="en-US" sz="4400">
                  <a:solidFill>
                    <a:srgbClr val="00B0F0"/>
                  </a:solidFill>
                  <a:latin typeface="Book Antiqua" pitchFamily="18" charset="0"/>
                  <a:cs typeface="Arial" charset="0"/>
                  <a:sym typeface="Symbol" pitchFamily="18" charset="2"/>
                </a:rPr>
                <a:t>!!</a:t>
              </a:r>
              <a:endParaRPr lang="ru-RU" sz="4400">
                <a:solidFill>
                  <a:srgbClr val="00B0F0"/>
                </a:solidFill>
                <a:cs typeface="Arial" charset="0"/>
              </a:endParaRPr>
            </a:p>
            <a:p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782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24" name="Text Box 9"/>
          <p:cNvSpPr txBox="1">
            <a:spLocks noChangeArrowheads="1"/>
          </p:cNvSpPr>
          <p:nvPr/>
        </p:nvSpPr>
        <p:spPr bwMode="auto">
          <a:xfrm>
            <a:off x="428625" y="54689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i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ru-RU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С</a:t>
            </a:r>
            <a:r>
              <a:rPr lang="en-US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i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en-US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</a:t>
            </a:r>
            <a:r>
              <a:rPr lang="en-US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sin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</a:t>
            </a:r>
            <a:r>
              <a:rPr lang="en-US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L</a:t>
            </a:r>
            <a:endParaRPr lang="ru-RU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43" name="Группа 142"/>
          <p:cNvGrpSpPr>
            <a:grpSpLocks/>
          </p:cNvGrpSpPr>
          <p:nvPr/>
        </p:nvGrpSpPr>
        <p:grpSpPr bwMode="auto">
          <a:xfrm>
            <a:off x="8281988" y="4449763"/>
            <a:ext cx="533400" cy="633412"/>
            <a:chOff x="8281681" y="4449971"/>
            <a:chExt cx="533205" cy="633789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 rot="6000000">
              <a:off x="8425021" y="4793870"/>
              <a:ext cx="576605" cy="3174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236" name="Arc 22"/>
            <p:cNvSpPr>
              <a:spLocks/>
            </p:cNvSpPr>
            <p:nvPr/>
          </p:nvSpPr>
          <p:spPr bwMode="auto">
            <a:xfrm rot="-10560000">
              <a:off x="8578777" y="4517572"/>
              <a:ext cx="148731" cy="148197"/>
            </a:xfrm>
            <a:custGeom>
              <a:avLst/>
              <a:gdLst>
                <a:gd name="T0" fmla="*/ 0 w 21600"/>
                <a:gd name="T1" fmla="*/ 0 h 21600"/>
                <a:gd name="T2" fmla="*/ 148731 w 21600"/>
                <a:gd name="T3" fmla="*/ 148197 h 21600"/>
                <a:gd name="T4" fmla="*/ 0 w 21600"/>
                <a:gd name="T5" fmla="*/ 14819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237" name="Text Box 7"/>
            <p:cNvSpPr txBox="1">
              <a:spLocks noChangeArrowheads="1"/>
            </p:cNvSpPr>
            <p:nvPr/>
          </p:nvSpPr>
          <p:spPr bwMode="auto">
            <a:xfrm>
              <a:off x="8281681" y="4449971"/>
              <a:ext cx="533205" cy="407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i="1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</a:t>
              </a:r>
              <a:r>
                <a:rPr lang="en-US" sz="2000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L</a:t>
              </a:r>
              <a:endParaRPr lang="ru-RU" sz="2000" baseline="-25000">
                <a:solidFill>
                  <a:schemeClr val="bg1"/>
                </a:solidFill>
                <a:cs typeface="Arial" charset="0"/>
              </a:endParaRPr>
            </a:p>
          </p:txBody>
        </p:sp>
      </p:grpSp>
      <p:cxnSp>
        <p:nvCxnSpPr>
          <p:cNvPr id="134" name="Прямая со стрелкой 133"/>
          <p:cNvCxnSpPr/>
          <p:nvPr/>
        </p:nvCxnSpPr>
        <p:spPr>
          <a:xfrm rot="5400000">
            <a:off x="2673350" y="2173288"/>
            <a:ext cx="1366837" cy="1588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rot="16200000" flipV="1">
            <a:off x="1702594" y="2180432"/>
            <a:ext cx="1368425" cy="1587"/>
          </a:xfrm>
          <a:prstGeom prst="straightConnector1">
            <a:avLst/>
          </a:prstGeom>
          <a:ln w="15875">
            <a:solidFill>
              <a:srgbClr val="0000FF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228" name="Text Box 6"/>
          <p:cNvSpPr txBox="1">
            <a:spLocks noChangeArrowheads="1"/>
          </p:cNvSpPr>
          <p:nvPr/>
        </p:nvSpPr>
        <p:spPr bwMode="auto">
          <a:xfrm>
            <a:off x="3005138" y="2286000"/>
            <a:ext cx="4079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en-US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</a:t>
            </a:r>
            <a:endParaRPr lang="ru-RU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8229" name="Text Box 20"/>
          <p:cNvSpPr txBox="1">
            <a:spLocks noChangeArrowheads="1"/>
          </p:cNvSpPr>
          <p:nvPr/>
        </p:nvSpPr>
        <p:spPr bwMode="auto">
          <a:xfrm>
            <a:off x="2357438" y="1500188"/>
            <a:ext cx="4968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</a:t>
            </a:r>
            <a:endParaRPr lang="ru-RU">
              <a:cs typeface="Arial" charset="0"/>
            </a:endParaRPr>
          </a:p>
        </p:txBody>
      </p:sp>
      <p:sp>
        <p:nvSpPr>
          <p:cNvPr id="148" name="Штриховая стрелка вправо 147"/>
          <p:cNvSpPr/>
          <p:nvPr/>
        </p:nvSpPr>
        <p:spPr>
          <a:xfrm>
            <a:off x="2000250" y="5540375"/>
            <a:ext cx="642938" cy="285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8231" name="Прямоугольник 148"/>
          <p:cNvSpPr>
            <a:spLocks noChangeArrowheads="1"/>
          </p:cNvSpPr>
          <p:nvPr/>
        </p:nvSpPr>
        <p:spPr bwMode="auto">
          <a:xfrm>
            <a:off x="2857500" y="5468938"/>
            <a:ext cx="120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</a:t>
            </a:r>
            <a:r>
              <a:rPr lang="ru-RU" b="1" i="1" baseline="-25000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рез</a:t>
            </a:r>
            <a:r>
              <a:rPr lang="ru-RU" b="1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</a:t>
            </a:r>
            <a:r>
              <a:rPr lang="ru-RU" b="1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 </a:t>
            </a:r>
            <a:r>
              <a:rPr lang="en-US" b="1" i="1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</a:t>
            </a:r>
            <a:r>
              <a:rPr lang="ru-RU" b="1" baseline="-25000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0</a:t>
            </a:r>
            <a:r>
              <a:rPr lang="ru-RU" baseline="30000">
                <a:solidFill>
                  <a:srgbClr val="80000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 *)</a:t>
            </a:r>
            <a:endParaRPr lang="ru-RU"/>
          </a:p>
        </p:txBody>
      </p:sp>
      <p:sp>
        <p:nvSpPr>
          <p:cNvPr id="1782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82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2325688" y="6000750"/>
          <a:ext cx="2952750" cy="857250"/>
        </p:xfrm>
        <a:graphic>
          <a:graphicData uri="http://schemas.openxmlformats.org/presentationml/2006/ole">
            <p:oleObj spid="_x0000_s178183" name="Формула" r:id="rId6" imgW="2070100" imgH="596900" progId="Equation.3">
              <p:embed/>
            </p:oleObj>
          </a:graphicData>
        </a:graphic>
      </p:graphicFrame>
      <p:sp>
        <p:nvSpPr>
          <p:cNvPr id="150" name="Штриховая стрелка вправо 149"/>
          <p:cNvSpPr/>
          <p:nvPr/>
        </p:nvSpPr>
        <p:spPr>
          <a:xfrm>
            <a:off x="5703888" y="6189663"/>
            <a:ext cx="642937" cy="2857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27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28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5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6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7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8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3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0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2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4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6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4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50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5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5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53" name="AutoShape 4"/>
          <p:cNvSpPr>
            <a:spLocks noChangeAspect="1" noChangeArrowheads="1"/>
          </p:cNvSpPr>
          <p:nvPr/>
        </p:nvSpPr>
        <p:spPr bwMode="auto">
          <a:xfrm>
            <a:off x="88900" y="942975"/>
            <a:ext cx="5233988" cy="57721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0254" name="Text Box 23"/>
          <p:cNvSpPr txBox="1">
            <a:spLocks noChangeArrowheads="1"/>
          </p:cNvSpPr>
          <p:nvPr/>
        </p:nvSpPr>
        <p:spPr bwMode="auto">
          <a:xfrm>
            <a:off x="71438" y="214313"/>
            <a:ext cx="40005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aseline="3000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***</a:t>
            </a:r>
            <a:r>
              <a:rPr lang="ru-RU" i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резонанс  в  параллельном контуре </a:t>
            </a:r>
          </a:p>
          <a:p>
            <a:pPr algn="ctr"/>
            <a:r>
              <a:rPr lang="ru-RU" i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– другой вариант </a:t>
            </a:r>
            <a:r>
              <a:rPr lang="ru-RU" i="1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Arial" charset="0"/>
              </a:rPr>
              <a:t>процедуры</a:t>
            </a:r>
            <a:r>
              <a:rPr lang="ru-RU" i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построения векторной диаграммы</a:t>
            </a:r>
          </a:p>
        </p:txBody>
      </p:sp>
      <p:grpSp>
        <p:nvGrpSpPr>
          <p:cNvPr id="180255" name="Группа 133"/>
          <p:cNvGrpSpPr>
            <a:grpSpLocks/>
          </p:cNvGrpSpPr>
          <p:nvPr/>
        </p:nvGrpSpPr>
        <p:grpSpPr bwMode="auto">
          <a:xfrm>
            <a:off x="71438" y="1857375"/>
            <a:ext cx="3940175" cy="2732088"/>
            <a:chOff x="71406" y="3015876"/>
            <a:chExt cx="3939619" cy="2732490"/>
          </a:xfrm>
        </p:grpSpPr>
        <p:grpSp>
          <p:nvGrpSpPr>
            <p:cNvPr id="180281" name="Группа 96"/>
            <p:cNvGrpSpPr>
              <a:grpSpLocks/>
            </p:cNvGrpSpPr>
            <p:nvPr/>
          </p:nvGrpSpPr>
          <p:grpSpPr bwMode="auto">
            <a:xfrm>
              <a:off x="71406" y="3034556"/>
              <a:ext cx="3939619" cy="2713810"/>
              <a:chOff x="1000100" y="942918"/>
              <a:chExt cx="3939619" cy="2713810"/>
            </a:xfrm>
          </p:grpSpPr>
          <p:sp>
            <p:nvSpPr>
              <p:cNvPr id="180284" name="Text Box 178"/>
              <p:cNvSpPr txBox="1">
                <a:spLocks noChangeArrowheads="1"/>
              </p:cNvSpPr>
              <p:nvPr/>
            </p:nvSpPr>
            <p:spPr bwMode="auto">
              <a:xfrm>
                <a:off x="2665288" y="942918"/>
                <a:ext cx="426456" cy="357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>
                    <a:solidFill>
                      <a:srgbClr val="800000"/>
                    </a:solidFill>
                    <a:latin typeface="Times New Roman" pitchFamily="18" charset="0"/>
                    <a:cs typeface="Arial" charset="0"/>
                  </a:rPr>
                  <a:t>R</a:t>
                </a:r>
                <a:endParaRPr lang="ru-RU">
                  <a:cs typeface="Arial" charset="0"/>
                </a:endParaRPr>
              </a:p>
            </p:txBody>
          </p:sp>
          <p:sp>
            <p:nvSpPr>
              <p:cNvPr id="180285" name="Text Box 177"/>
              <p:cNvSpPr txBox="1">
                <a:spLocks noChangeArrowheads="1"/>
              </p:cNvSpPr>
              <p:nvPr/>
            </p:nvSpPr>
            <p:spPr bwMode="auto">
              <a:xfrm>
                <a:off x="4520443" y="1941571"/>
                <a:ext cx="419276" cy="392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>
                    <a:solidFill>
                      <a:srgbClr val="00B050"/>
                    </a:solidFill>
                    <a:latin typeface="Times New Roman" pitchFamily="18" charset="0"/>
                    <a:cs typeface="Arial" charset="0"/>
                  </a:rPr>
                  <a:t>L</a:t>
                </a:r>
                <a:endParaRPr lang="ru-RU">
                  <a:solidFill>
                    <a:srgbClr val="00B050"/>
                  </a:solidFill>
                  <a:cs typeface="Arial" charset="0"/>
                </a:endParaRPr>
              </a:p>
            </p:txBody>
          </p:sp>
          <p:sp>
            <p:nvSpPr>
              <p:cNvPr id="180286" name="Text Box 178"/>
              <p:cNvSpPr txBox="1">
                <a:spLocks noChangeArrowheads="1"/>
              </p:cNvSpPr>
              <p:nvPr/>
            </p:nvSpPr>
            <p:spPr bwMode="auto">
              <a:xfrm>
                <a:off x="4491007" y="2658075"/>
                <a:ext cx="402764" cy="357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r</a:t>
                </a:r>
                <a:endParaRPr lang="ru-RU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80287" name="Line 180"/>
              <p:cNvSpPr>
                <a:spLocks noChangeShapeType="1"/>
              </p:cNvSpPr>
              <p:nvPr/>
            </p:nvSpPr>
            <p:spPr bwMode="auto">
              <a:xfrm rot="10800000">
                <a:off x="3016361" y="3395398"/>
                <a:ext cx="142223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88" name="Line 181"/>
              <p:cNvSpPr>
                <a:spLocks noChangeShapeType="1"/>
              </p:cNvSpPr>
              <p:nvPr/>
            </p:nvSpPr>
            <p:spPr bwMode="auto">
              <a:xfrm rot="10800000">
                <a:off x="3016361" y="1680960"/>
                <a:ext cx="139854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89" name="Arc 182"/>
              <p:cNvSpPr>
                <a:spLocks/>
              </p:cNvSpPr>
              <p:nvPr/>
            </p:nvSpPr>
            <p:spPr bwMode="auto">
              <a:xfrm rot="10800000">
                <a:off x="4414906" y="1996135"/>
                <a:ext cx="139280" cy="186664"/>
              </a:xfrm>
              <a:custGeom>
                <a:avLst/>
                <a:gdLst>
                  <a:gd name="T0" fmla="*/ 837920 w 21636"/>
                  <a:gd name="T1" fmla="*/ 806672 h 43198"/>
                  <a:gd name="T2" fmla="*/ 824324 w 21636"/>
                  <a:gd name="T3" fmla="*/ 0 h 43198"/>
                  <a:gd name="T4" fmla="*/ 836523 w 21636"/>
                  <a:gd name="T5" fmla="*/ 403317 h 43198"/>
                  <a:gd name="T6" fmla="*/ 0 60000 65536"/>
                  <a:gd name="T7" fmla="*/ 0 60000 65536"/>
                  <a:gd name="T8" fmla="*/ 0 60000 65536"/>
                  <a:gd name="T9" fmla="*/ 0 w 21636"/>
                  <a:gd name="T10" fmla="*/ 0 h 43198"/>
                  <a:gd name="T11" fmla="*/ 21636 w 2163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90" name="Arc 183"/>
              <p:cNvSpPr>
                <a:spLocks/>
              </p:cNvSpPr>
              <p:nvPr/>
            </p:nvSpPr>
            <p:spPr bwMode="auto">
              <a:xfrm rot="10800000">
                <a:off x="4417059" y="1812342"/>
                <a:ext cx="139280" cy="184510"/>
              </a:xfrm>
              <a:custGeom>
                <a:avLst/>
                <a:gdLst>
                  <a:gd name="T0" fmla="*/ 843778 w 21636"/>
                  <a:gd name="T1" fmla="*/ 789586 h 43198"/>
                  <a:gd name="T2" fmla="*/ 830092 w 21636"/>
                  <a:gd name="T3" fmla="*/ 0 h 43198"/>
                  <a:gd name="T4" fmla="*/ 842375 w 21636"/>
                  <a:gd name="T5" fmla="*/ 394776 h 43198"/>
                  <a:gd name="T6" fmla="*/ 0 60000 65536"/>
                  <a:gd name="T7" fmla="*/ 0 60000 65536"/>
                  <a:gd name="T8" fmla="*/ 0 60000 65536"/>
                  <a:gd name="T9" fmla="*/ 0 w 21636"/>
                  <a:gd name="T10" fmla="*/ 0 h 43198"/>
                  <a:gd name="T11" fmla="*/ 21636 w 2163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91" name="Arc 184"/>
              <p:cNvSpPr>
                <a:spLocks/>
              </p:cNvSpPr>
              <p:nvPr/>
            </p:nvSpPr>
            <p:spPr bwMode="auto">
              <a:xfrm rot="10800000">
                <a:off x="4414906" y="2189260"/>
                <a:ext cx="139280" cy="184510"/>
              </a:xfrm>
              <a:custGeom>
                <a:avLst/>
                <a:gdLst>
                  <a:gd name="T0" fmla="*/ 837920 w 21636"/>
                  <a:gd name="T1" fmla="*/ 789586 h 43198"/>
                  <a:gd name="T2" fmla="*/ 824324 w 21636"/>
                  <a:gd name="T3" fmla="*/ 0 h 43198"/>
                  <a:gd name="T4" fmla="*/ 836523 w 21636"/>
                  <a:gd name="T5" fmla="*/ 394776 h 43198"/>
                  <a:gd name="T6" fmla="*/ 0 60000 65536"/>
                  <a:gd name="T7" fmla="*/ 0 60000 65536"/>
                  <a:gd name="T8" fmla="*/ 0 60000 65536"/>
                  <a:gd name="T9" fmla="*/ 0 w 21636"/>
                  <a:gd name="T10" fmla="*/ 0 h 43198"/>
                  <a:gd name="T11" fmla="*/ 21636 w 2163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92" name="Line 185"/>
              <p:cNvSpPr>
                <a:spLocks noChangeShapeType="1"/>
              </p:cNvSpPr>
              <p:nvPr/>
            </p:nvSpPr>
            <p:spPr bwMode="auto">
              <a:xfrm rot="10800000">
                <a:off x="2762210" y="2469975"/>
                <a:ext cx="501121" cy="7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93" name="Line 186"/>
              <p:cNvSpPr>
                <a:spLocks noChangeShapeType="1"/>
              </p:cNvSpPr>
              <p:nvPr/>
            </p:nvSpPr>
            <p:spPr bwMode="auto">
              <a:xfrm rot="10800000">
                <a:off x="2762210" y="2608537"/>
                <a:ext cx="501121" cy="7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94" name="Rectangle 187"/>
              <p:cNvSpPr>
                <a:spLocks noChangeArrowheads="1"/>
              </p:cNvSpPr>
              <p:nvPr/>
            </p:nvSpPr>
            <p:spPr bwMode="auto">
              <a:xfrm rot="10800000" flipH="1">
                <a:off x="4366086" y="2726997"/>
                <a:ext cx="121332" cy="29004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cs typeface="Arial" charset="0"/>
                </a:endParaRPr>
              </a:p>
            </p:txBody>
          </p:sp>
          <p:sp>
            <p:nvSpPr>
              <p:cNvPr id="180295" name="Line 189"/>
              <p:cNvSpPr>
                <a:spLocks noChangeShapeType="1"/>
              </p:cNvSpPr>
              <p:nvPr/>
            </p:nvSpPr>
            <p:spPr bwMode="auto">
              <a:xfrm rot="10800000" flipV="1">
                <a:off x="3716351" y="3395398"/>
                <a:ext cx="0" cy="2613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96" name="Line 190"/>
              <p:cNvSpPr>
                <a:spLocks noChangeShapeType="1"/>
              </p:cNvSpPr>
              <p:nvPr/>
            </p:nvSpPr>
            <p:spPr bwMode="auto">
              <a:xfrm rot="10800000">
                <a:off x="3018514" y="2609973"/>
                <a:ext cx="0" cy="7854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97" name="Line 191"/>
              <p:cNvSpPr>
                <a:spLocks noChangeShapeType="1"/>
              </p:cNvSpPr>
              <p:nvPr/>
            </p:nvSpPr>
            <p:spPr bwMode="auto">
              <a:xfrm rot="10800000">
                <a:off x="3017078" y="2616434"/>
                <a:ext cx="1436" cy="7832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98" name="Line 192"/>
              <p:cNvSpPr>
                <a:spLocks noChangeShapeType="1"/>
              </p:cNvSpPr>
              <p:nvPr/>
            </p:nvSpPr>
            <p:spPr bwMode="auto">
              <a:xfrm rot="10800000">
                <a:off x="4433572" y="3025660"/>
                <a:ext cx="0" cy="3697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299" name="Line 193"/>
              <p:cNvSpPr>
                <a:spLocks noChangeShapeType="1"/>
              </p:cNvSpPr>
              <p:nvPr/>
            </p:nvSpPr>
            <p:spPr bwMode="auto">
              <a:xfrm rot="10800000">
                <a:off x="4422803" y="2369463"/>
                <a:ext cx="718" cy="34461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300" name="Line 194"/>
              <p:cNvSpPr>
                <a:spLocks noChangeShapeType="1"/>
              </p:cNvSpPr>
              <p:nvPr/>
            </p:nvSpPr>
            <p:spPr bwMode="auto">
              <a:xfrm rot="10800000">
                <a:off x="4417777" y="1672344"/>
                <a:ext cx="718" cy="14430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301" name="Line 196"/>
              <p:cNvSpPr>
                <a:spLocks noChangeShapeType="1"/>
              </p:cNvSpPr>
              <p:nvPr/>
            </p:nvSpPr>
            <p:spPr bwMode="auto">
              <a:xfrm rot="10800000">
                <a:off x="3016361" y="1682395"/>
                <a:ext cx="718" cy="7969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302" name="Line 201"/>
              <p:cNvSpPr>
                <a:spLocks noChangeShapeType="1"/>
              </p:cNvSpPr>
              <p:nvPr/>
            </p:nvSpPr>
            <p:spPr bwMode="auto">
              <a:xfrm rot="10800000" flipH="1">
                <a:off x="3709890" y="1344246"/>
                <a:ext cx="718" cy="3338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180303" name="Прямая соединительная линия 102"/>
              <p:cNvCxnSpPr>
                <a:cxnSpLocks noChangeShapeType="1"/>
              </p:cNvCxnSpPr>
              <p:nvPr/>
            </p:nvCxnSpPr>
            <p:spPr bwMode="auto">
              <a:xfrm rot="10800000">
                <a:off x="1963144" y="3655292"/>
                <a:ext cx="1754643" cy="143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0304" name="Прямая соединительная линия 103"/>
              <p:cNvCxnSpPr>
                <a:cxnSpLocks noChangeShapeType="1"/>
              </p:cNvCxnSpPr>
              <p:nvPr/>
            </p:nvCxnSpPr>
            <p:spPr bwMode="auto">
              <a:xfrm rot="10800000">
                <a:off x="1966016" y="1338503"/>
                <a:ext cx="1751771" cy="1436"/>
              </a:xfrm>
              <a:prstGeom prst="line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80305" name="Rectangle 187"/>
              <p:cNvSpPr>
                <a:spLocks noChangeArrowheads="1"/>
              </p:cNvSpPr>
              <p:nvPr/>
            </p:nvSpPr>
            <p:spPr bwMode="auto">
              <a:xfrm rot="5400000">
                <a:off x="2729903" y="1061378"/>
                <a:ext cx="132819" cy="55999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cs typeface="Arial" charset="0"/>
                </a:endParaRPr>
              </a:p>
            </p:txBody>
          </p:sp>
          <p:grpSp>
            <p:nvGrpSpPr>
              <p:cNvPr id="180306" name="Group 48"/>
              <p:cNvGrpSpPr>
                <a:grpSpLocks/>
              </p:cNvGrpSpPr>
              <p:nvPr/>
            </p:nvGrpSpPr>
            <p:grpSpPr bwMode="auto">
              <a:xfrm>
                <a:off x="1876292" y="2238080"/>
                <a:ext cx="203896" cy="182357"/>
                <a:chOff x="5768" y="2874"/>
                <a:chExt cx="301" cy="288"/>
              </a:xfrm>
            </p:grpSpPr>
            <p:sp>
              <p:nvSpPr>
                <p:cNvPr id="180314" name="Oval 198"/>
                <p:cNvSpPr>
                  <a:spLocks noChangeArrowheads="1"/>
                </p:cNvSpPr>
                <p:nvPr/>
              </p:nvSpPr>
              <p:spPr bwMode="auto">
                <a:xfrm rot="10800000">
                  <a:off x="5832" y="2934"/>
                  <a:ext cx="175" cy="159"/>
                </a:xfrm>
                <a:prstGeom prst="ellipse">
                  <a:avLst/>
                </a:prstGeom>
                <a:solidFill>
                  <a:srgbClr val="FFFFFF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180315" name="Line 19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768" y="2874"/>
                  <a:ext cx="301" cy="28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0307" name="Group 51"/>
              <p:cNvGrpSpPr>
                <a:grpSpLocks/>
              </p:cNvGrpSpPr>
              <p:nvPr/>
            </p:nvGrpSpPr>
            <p:grpSpPr bwMode="auto">
              <a:xfrm>
                <a:off x="1871267" y="2576948"/>
                <a:ext cx="203896" cy="183074"/>
                <a:chOff x="5768" y="2874"/>
                <a:chExt cx="301" cy="288"/>
              </a:xfrm>
            </p:grpSpPr>
            <p:sp>
              <p:nvSpPr>
                <p:cNvPr id="180312" name="Oval 198"/>
                <p:cNvSpPr>
                  <a:spLocks noChangeArrowheads="1"/>
                </p:cNvSpPr>
                <p:nvPr/>
              </p:nvSpPr>
              <p:spPr bwMode="auto">
                <a:xfrm rot="10800000">
                  <a:off x="5832" y="2934"/>
                  <a:ext cx="175" cy="159"/>
                </a:xfrm>
                <a:prstGeom prst="ellipse">
                  <a:avLst/>
                </a:prstGeom>
                <a:solidFill>
                  <a:srgbClr val="FFFFFF"/>
                </a:solidFill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cs typeface="Arial" charset="0"/>
                  </a:endParaRPr>
                </a:p>
              </p:txBody>
            </p:sp>
            <p:sp>
              <p:nvSpPr>
                <p:cNvPr id="180313" name="Line 19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5768" y="2874"/>
                  <a:ext cx="301" cy="288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0308" name="Line 201"/>
              <p:cNvSpPr>
                <a:spLocks noChangeShapeType="1"/>
              </p:cNvSpPr>
              <p:nvPr/>
            </p:nvSpPr>
            <p:spPr bwMode="auto">
              <a:xfrm rot="10800000" flipH="1">
                <a:off x="1976785" y="1344246"/>
                <a:ext cx="718" cy="9440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309" name="Line 201"/>
              <p:cNvSpPr>
                <a:spLocks noChangeShapeType="1"/>
              </p:cNvSpPr>
              <p:nvPr/>
            </p:nvSpPr>
            <p:spPr bwMode="auto">
              <a:xfrm rot="10800000" flipH="1">
                <a:off x="1973195" y="2711920"/>
                <a:ext cx="718" cy="9448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310" name="Text Box 179"/>
              <p:cNvSpPr txBox="1">
                <a:spLocks noChangeArrowheads="1"/>
              </p:cNvSpPr>
              <p:nvPr/>
            </p:nvSpPr>
            <p:spPr bwMode="auto">
              <a:xfrm rot="10800000" flipV="1">
                <a:off x="2603546" y="2088031"/>
                <a:ext cx="365431" cy="4343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rPr>
                  <a:t>C</a:t>
                </a:r>
                <a:endParaRPr lang="ru-RU">
                  <a:solidFill>
                    <a:srgbClr val="0000FF"/>
                  </a:solidFill>
                  <a:cs typeface="Arial" charset="0"/>
                </a:endParaRPr>
              </a:p>
            </p:txBody>
          </p:sp>
          <p:sp>
            <p:nvSpPr>
              <p:cNvPr id="180311" name="Text Box 9"/>
              <p:cNvSpPr txBox="1">
                <a:spLocks noChangeArrowheads="1"/>
              </p:cNvSpPr>
              <p:nvPr/>
            </p:nvSpPr>
            <p:spPr bwMode="auto">
              <a:xfrm>
                <a:off x="1000100" y="2331792"/>
                <a:ext cx="928694" cy="368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~</a:t>
                </a:r>
                <a:r>
                  <a:rPr lang="en-US" sz="1400" i="1">
                    <a:solidFill>
                      <a:schemeClr val="bg1"/>
                    </a:solidFill>
                    <a:latin typeface="Book Antiqua" pitchFamily="18" charset="0"/>
                    <a:cs typeface="Arial" charset="0"/>
                  </a:rPr>
                  <a:t>U</a:t>
                </a:r>
                <a:r>
                  <a:rPr lang="en-US" sz="1400" baseline="-25000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 sz="1400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cos</a:t>
                </a:r>
                <a:r>
                  <a:rPr lang="en-US" sz="1400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  <a:sym typeface="Symbol" pitchFamily="18" charset="2"/>
                  </a:rPr>
                  <a:t></a:t>
                </a:r>
                <a:r>
                  <a:rPr lang="en-US" sz="1400" i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t</a:t>
                </a:r>
                <a:endParaRPr lang="ru-RU" sz="1400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  <p:cxnSp>
          <p:nvCxnSpPr>
            <p:cNvPr id="135" name="Прямая со стрелкой 134"/>
            <p:cNvCxnSpPr/>
            <p:nvPr/>
          </p:nvCxnSpPr>
          <p:spPr>
            <a:xfrm>
              <a:off x="2285656" y="3427099"/>
              <a:ext cx="357138" cy="1587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283" name="Text Box 9"/>
            <p:cNvSpPr txBox="1">
              <a:spLocks noChangeArrowheads="1"/>
            </p:cNvSpPr>
            <p:nvPr/>
          </p:nvSpPr>
          <p:spPr bwMode="auto">
            <a:xfrm>
              <a:off x="2551574" y="3015876"/>
              <a:ext cx="1000132" cy="36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I</a:t>
              </a:r>
              <a:r>
                <a:rPr lang="en-US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cos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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t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80256" name="Text Box 6"/>
          <p:cNvSpPr txBox="1">
            <a:spLocks noChangeArrowheads="1"/>
          </p:cNvSpPr>
          <p:nvPr/>
        </p:nvSpPr>
        <p:spPr bwMode="auto">
          <a:xfrm>
            <a:off x="5286375" y="6143625"/>
            <a:ext cx="4079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en-US" i="1" baseline="-2500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L</a:t>
            </a:r>
            <a:endParaRPr lang="ru-RU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80257" name="Text Box 7"/>
          <p:cNvSpPr txBox="1">
            <a:spLocks noChangeArrowheads="1"/>
          </p:cNvSpPr>
          <p:nvPr/>
        </p:nvSpPr>
        <p:spPr bwMode="auto">
          <a:xfrm>
            <a:off x="4694238" y="6143625"/>
            <a:ext cx="5334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</a:t>
            </a:r>
            <a:r>
              <a:rPr lang="en-US" sz="2000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</a:t>
            </a:r>
            <a:endParaRPr lang="ru-RU" sz="2000" baseline="-25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0258" name="Text Box 8"/>
          <p:cNvSpPr txBox="1">
            <a:spLocks noChangeArrowheads="1"/>
          </p:cNvSpPr>
          <p:nvPr/>
        </p:nvSpPr>
        <p:spPr bwMode="auto">
          <a:xfrm>
            <a:off x="7000875" y="2571750"/>
            <a:ext cx="500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U</a:t>
            </a:r>
            <a:r>
              <a:rPr lang="en-US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</a:t>
            </a:r>
            <a:endParaRPr lang="ru-RU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0259" name="Text Box 14"/>
          <p:cNvSpPr txBox="1">
            <a:spLocks noChangeArrowheads="1"/>
          </p:cNvSpPr>
          <p:nvPr/>
        </p:nvSpPr>
        <p:spPr bwMode="auto">
          <a:xfrm>
            <a:off x="7564438" y="3286125"/>
            <a:ext cx="15795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</a:rPr>
              <a:t>U </a:t>
            </a:r>
            <a:r>
              <a:rPr lang="en-US" b="1">
                <a:solidFill>
                  <a:schemeClr val="bg1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 </a:t>
            </a:r>
            <a:r>
              <a:rPr lang="en-US" b="1">
                <a:solidFill>
                  <a:srgbClr val="00B050"/>
                </a:solidFill>
                <a:latin typeface="Book Antiqua" pitchFamily="18" charset="0"/>
                <a:cs typeface="Arial" charset="0"/>
              </a:rPr>
              <a:t>U</a:t>
            </a:r>
            <a:r>
              <a:rPr lang="en-US" i="1" baseline="-25000">
                <a:solidFill>
                  <a:srgbClr val="00B050"/>
                </a:solidFill>
                <a:latin typeface="Times New Roman" pitchFamily="18" charset="0"/>
                <a:cs typeface="Arial" charset="0"/>
              </a:rPr>
              <a:t>L,r</a:t>
            </a:r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</a:t>
            </a:r>
            <a:r>
              <a:rPr lang="en-US" b="1">
                <a:solidFill>
                  <a:srgbClr val="800000"/>
                </a:solidFill>
                <a:latin typeface="Book Antiqua" pitchFamily="18" charset="0"/>
                <a:cs typeface="Arial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Book Antiqua" pitchFamily="18" charset="0"/>
                <a:cs typeface="Arial" charset="0"/>
              </a:rPr>
              <a:t>U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</a:t>
            </a:r>
            <a:endParaRPr lang="en-US" baseline="-25000">
              <a:solidFill>
                <a:srgbClr val="800000"/>
              </a:solidFill>
              <a:cs typeface="Arial" charset="0"/>
            </a:endParaRPr>
          </a:p>
          <a:p>
            <a:endParaRPr lang="en-US" baseline="-25000">
              <a:solidFill>
                <a:srgbClr val="800000"/>
              </a:solidFill>
              <a:cs typeface="Arial" charset="0"/>
            </a:endParaRPr>
          </a:p>
          <a:p>
            <a:endParaRPr lang="ru-RU">
              <a:cs typeface="Arial" charset="0"/>
            </a:endParaRPr>
          </a:p>
        </p:txBody>
      </p:sp>
      <p:sp>
        <p:nvSpPr>
          <p:cNvPr id="180260" name="Text Box 20"/>
          <p:cNvSpPr txBox="1">
            <a:spLocks noChangeArrowheads="1"/>
          </p:cNvSpPr>
          <p:nvPr/>
        </p:nvSpPr>
        <p:spPr bwMode="auto">
          <a:xfrm>
            <a:off x="4146550" y="357188"/>
            <a:ext cx="4968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en-US" i="1" baseline="-250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</a:t>
            </a:r>
            <a:endParaRPr lang="ru-RU">
              <a:cs typeface="Arial" charset="0"/>
            </a:endParaRPr>
          </a:p>
        </p:txBody>
      </p:sp>
      <p:sp>
        <p:nvSpPr>
          <p:cNvPr id="180261" name="Text Box 21"/>
          <p:cNvSpPr txBox="1">
            <a:spLocks noChangeArrowheads="1"/>
          </p:cNvSpPr>
          <p:nvPr/>
        </p:nvSpPr>
        <p:spPr bwMode="auto">
          <a:xfrm>
            <a:off x="4643438" y="3071813"/>
            <a:ext cx="6223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I</a:t>
            </a:r>
            <a:r>
              <a:rPr lang="ru-RU" i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общ</a:t>
            </a:r>
            <a:endParaRPr lang="ru-RU">
              <a:cs typeface="Arial" charset="0"/>
            </a:endParaRPr>
          </a:p>
        </p:txBody>
      </p:sp>
      <p:sp>
        <p:nvSpPr>
          <p:cNvPr id="180262" name="Arc 22"/>
          <p:cNvSpPr>
            <a:spLocks/>
          </p:cNvSpPr>
          <p:nvPr/>
        </p:nvSpPr>
        <p:spPr bwMode="auto">
          <a:xfrm rot="-6120000">
            <a:off x="5022850" y="6481763"/>
            <a:ext cx="147637" cy="147638"/>
          </a:xfrm>
          <a:custGeom>
            <a:avLst/>
            <a:gdLst>
              <a:gd name="T0" fmla="*/ 0 w 21600"/>
              <a:gd name="T1" fmla="*/ 0 h 21600"/>
              <a:gd name="T2" fmla="*/ 148731 w 21600"/>
              <a:gd name="T3" fmla="*/ 148197 h 21600"/>
              <a:gd name="T4" fmla="*/ 0 w 21600"/>
              <a:gd name="T5" fmla="*/ 14819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0263" name="Группа 122"/>
          <p:cNvGrpSpPr>
            <a:grpSpLocks/>
          </p:cNvGrpSpPr>
          <p:nvPr/>
        </p:nvGrpSpPr>
        <p:grpSpPr bwMode="auto">
          <a:xfrm rot="4783034">
            <a:off x="2775744" y="1848644"/>
            <a:ext cx="6256337" cy="2981325"/>
            <a:chOff x="2518435" y="1737481"/>
            <a:chExt cx="6255916" cy="2981888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 rot="600000">
              <a:off x="4659133" y="4720615"/>
              <a:ext cx="4031979" cy="1587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271" name="Line 11"/>
            <p:cNvSpPr>
              <a:spLocks noChangeShapeType="1"/>
            </p:cNvSpPr>
            <p:nvPr/>
          </p:nvSpPr>
          <p:spPr bwMode="auto">
            <a:xfrm rot="-10170325">
              <a:off x="5836441" y="1824344"/>
              <a:ext cx="483985" cy="26604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272" name="Line 16"/>
            <p:cNvSpPr>
              <a:spLocks noChangeShapeType="1"/>
            </p:cNvSpPr>
            <p:nvPr/>
          </p:nvSpPr>
          <p:spPr bwMode="auto">
            <a:xfrm rot="-10230325">
              <a:off x="5842268" y="1737481"/>
              <a:ext cx="0" cy="282588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273" name="Line 11"/>
            <p:cNvSpPr>
              <a:spLocks noChangeShapeType="1"/>
            </p:cNvSpPr>
            <p:nvPr/>
          </p:nvSpPr>
          <p:spPr bwMode="auto">
            <a:xfrm rot="-10170325">
              <a:off x="5358345" y="1811597"/>
              <a:ext cx="483985" cy="26604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274" name="Line 10"/>
            <p:cNvSpPr>
              <a:spLocks noChangeShapeType="1"/>
            </p:cNvSpPr>
            <p:nvPr/>
          </p:nvSpPr>
          <p:spPr bwMode="auto">
            <a:xfrm rot="-4830325">
              <a:off x="5802481" y="1541784"/>
              <a:ext cx="86611" cy="490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non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275" name="Line 10"/>
            <p:cNvSpPr>
              <a:spLocks noChangeShapeType="1"/>
            </p:cNvSpPr>
            <p:nvPr/>
          </p:nvSpPr>
          <p:spPr bwMode="auto">
            <a:xfrm rot="569675" flipV="1">
              <a:off x="5647874" y="3983900"/>
              <a:ext cx="985" cy="54534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276" name="Line 15"/>
            <p:cNvSpPr>
              <a:spLocks noChangeShapeType="1"/>
            </p:cNvSpPr>
            <p:nvPr/>
          </p:nvSpPr>
          <p:spPr bwMode="auto">
            <a:xfrm rot="11369675" flipH="1">
              <a:off x="2584479" y="3730279"/>
              <a:ext cx="3072690" cy="53192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 type="non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277" name="Line 15"/>
            <p:cNvSpPr>
              <a:spLocks noChangeShapeType="1"/>
            </p:cNvSpPr>
            <p:nvPr/>
          </p:nvSpPr>
          <p:spPr bwMode="auto">
            <a:xfrm rot="1169675" flipH="1">
              <a:off x="5698535" y="3990583"/>
              <a:ext cx="3072690" cy="53192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prstDash val="dash"/>
              <a:round/>
              <a:headEnd/>
              <a:tailEnd type="none" w="lg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80278" name="Прямая соединительная линия 80"/>
            <p:cNvCxnSpPr>
              <a:cxnSpLocks noChangeShapeType="1"/>
            </p:cNvCxnSpPr>
            <p:nvPr/>
          </p:nvCxnSpPr>
          <p:spPr bwMode="auto">
            <a:xfrm>
              <a:off x="5612814" y="4510340"/>
              <a:ext cx="3161537" cy="2187"/>
            </a:xfrm>
            <a:prstGeom prst="line">
              <a:avLst/>
            </a:prstGeom>
            <a:noFill/>
            <a:ln w="41275">
              <a:solidFill>
                <a:srgbClr val="00B050"/>
              </a:solidFill>
              <a:round/>
              <a:headEnd/>
              <a:tailEnd type="triangle" w="lg" len="med"/>
            </a:ln>
          </p:spPr>
        </p:cxnSp>
        <p:sp>
          <p:nvSpPr>
            <p:cNvPr id="180279" name="Line 10"/>
            <p:cNvSpPr>
              <a:spLocks noChangeShapeType="1"/>
            </p:cNvSpPr>
            <p:nvPr/>
          </p:nvSpPr>
          <p:spPr bwMode="auto">
            <a:xfrm rot="-4830325">
              <a:off x="5796820" y="4273046"/>
              <a:ext cx="86611" cy="49015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280" name="Line 15"/>
            <p:cNvSpPr>
              <a:spLocks noChangeShapeType="1"/>
            </p:cNvSpPr>
            <p:nvPr/>
          </p:nvSpPr>
          <p:spPr bwMode="auto">
            <a:xfrm rot="1169675" flipH="1">
              <a:off x="2518435" y="3988624"/>
              <a:ext cx="3072690" cy="531920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02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0265" name="Freeform 9"/>
          <p:cNvSpPr>
            <a:spLocks/>
          </p:cNvSpPr>
          <p:nvPr/>
        </p:nvSpPr>
        <p:spPr bwMode="auto">
          <a:xfrm rot="-5924669">
            <a:off x="6030119" y="4607719"/>
            <a:ext cx="528638" cy="514350"/>
          </a:xfrm>
          <a:custGeom>
            <a:avLst/>
            <a:gdLst>
              <a:gd name="T0" fmla="*/ 0 w 540"/>
              <a:gd name="T1" fmla="*/ 360 h 360"/>
              <a:gd name="T2" fmla="*/ 180 w 540"/>
              <a:gd name="T3" fmla="*/ 180 h 360"/>
              <a:gd name="T4" fmla="*/ 360 w 540"/>
              <a:gd name="T5" fmla="*/ 180 h 360"/>
              <a:gd name="T6" fmla="*/ 540 w 540"/>
              <a:gd name="T7" fmla="*/ 0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540"/>
              <a:gd name="T13" fmla="*/ 0 h 360"/>
              <a:gd name="T14" fmla="*/ 540 w 54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0" h="360">
                <a:moveTo>
                  <a:pt x="0" y="360"/>
                </a:moveTo>
                <a:cubicBezTo>
                  <a:pt x="60" y="285"/>
                  <a:pt x="120" y="210"/>
                  <a:pt x="180" y="180"/>
                </a:cubicBezTo>
                <a:cubicBezTo>
                  <a:pt x="240" y="150"/>
                  <a:pt x="300" y="210"/>
                  <a:pt x="360" y="180"/>
                </a:cubicBezTo>
                <a:cubicBezTo>
                  <a:pt x="420" y="150"/>
                  <a:pt x="510" y="30"/>
                  <a:pt x="540" y="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0266" name="Arc 22"/>
          <p:cNvSpPr>
            <a:spLocks/>
          </p:cNvSpPr>
          <p:nvPr/>
        </p:nvSpPr>
        <p:spPr bwMode="auto">
          <a:xfrm rot="5220000">
            <a:off x="4659313" y="3559175"/>
            <a:ext cx="147638" cy="147637"/>
          </a:xfrm>
          <a:custGeom>
            <a:avLst/>
            <a:gdLst>
              <a:gd name="T0" fmla="*/ 0 w 21600"/>
              <a:gd name="T1" fmla="*/ 0 h 21600"/>
              <a:gd name="T2" fmla="*/ 148731 w 21600"/>
              <a:gd name="T3" fmla="*/ 148197 h 21600"/>
              <a:gd name="T4" fmla="*/ 0 w 21600"/>
              <a:gd name="T5" fmla="*/ 14819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0267" name="Text Box 7"/>
          <p:cNvSpPr txBox="1">
            <a:spLocks noChangeArrowheads="1"/>
          </p:cNvSpPr>
          <p:nvPr/>
        </p:nvSpPr>
        <p:spPr bwMode="auto">
          <a:xfrm>
            <a:off x="4686300" y="3478213"/>
            <a:ext cx="533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</a:t>
            </a:r>
            <a:r>
              <a:rPr lang="en-US" sz="2000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L</a:t>
            </a:r>
            <a:endParaRPr lang="ru-RU" sz="2000" baseline="-25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4" name="Line 10"/>
          <p:cNvSpPr>
            <a:spLocks noChangeShapeType="1"/>
          </p:cNvSpPr>
          <p:nvPr/>
        </p:nvSpPr>
        <p:spPr bwMode="auto">
          <a:xfrm rot="5352709" flipV="1">
            <a:off x="4915694" y="6366669"/>
            <a:ext cx="1588" cy="54610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0269" name="Text Box 8"/>
          <p:cNvSpPr txBox="1">
            <a:spLocks noChangeArrowheads="1"/>
          </p:cNvSpPr>
          <p:nvPr/>
        </p:nvSpPr>
        <p:spPr bwMode="auto">
          <a:xfrm>
            <a:off x="4214813" y="3643313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U</a:t>
            </a:r>
            <a:r>
              <a:rPr lang="en-US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r</a:t>
            </a:r>
            <a:endParaRPr lang="ru-RU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Группа 130"/>
          <p:cNvGrpSpPr>
            <a:grpSpLocks/>
          </p:cNvGrpSpPr>
          <p:nvPr/>
        </p:nvGrpSpPr>
        <p:grpSpPr bwMode="auto">
          <a:xfrm>
            <a:off x="142875" y="725488"/>
            <a:ext cx="3146425" cy="3282950"/>
            <a:chOff x="642910" y="725039"/>
            <a:chExt cx="3146342" cy="3284011"/>
          </a:xfrm>
        </p:grpSpPr>
        <p:grpSp>
          <p:nvGrpSpPr>
            <p:cNvPr id="182277" name="Группа 117"/>
            <p:cNvGrpSpPr>
              <a:grpSpLocks/>
            </p:cNvGrpSpPr>
            <p:nvPr/>
          </p:nvGrpSpPr>
          <p:grpSpPr bwMode="auto">
            <a:xfrm>
              <a:off x="2692044" y="1295070"/>
              <a:ext cx="214314" cy="2571768"/>
              <a:chOff x="2786050" y="2071678"/>
              <a:chExt cx="214314" cy="2571768"/>
            </a:xfrm>
          </p:grpSpPr>
          <p:grpSp>
            <p:nvGrpSpPr>
              <p:cNvPr id="182309" name="Group 19"/>
              <p:cNvGrpSpPr>
                <a:grpSpLocks/>
              </p:cNvGrpSpPr>
              <p:nvPr/>
            </p:nvGrpSpPr>
            <p:grpSpPr bwMode="auto">
              <a:xfrm flipV="1">
                <a:off x="2786050" y="3357561"/>
                <a:ext cx="214314" cy="426913"/>
                <a:chOff x="3163" y="5220"/>
                <a:chExt cx="145" cy="612"/>
              </a:xfrm>
            </p:grpSpPr>
            <p:sp>
              <p:nvSpPr>
                <p:cNvPr id="182330" name="Arc 20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31" name="Arc 21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32" name="Arc 22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2310" name="Group 19"/>
              <p:cNvGrpSpPr>
                <a:grpSpLocks/>
              </p:cNvGrpSpPr>
              <p:nvPr/>
            </p:nvGrpSpPr>
            <p:grpSpPr bwMode="auto">
              <a:xfrm flipV="1">
                <a:off x="2786050" y="2928934"/>
                <a:ext cx="214314" cy="426913"/>
                <a:chOff x="3163" y="5220"/>
                <a:chExt cx="145" cy="612"/>
              </a:xfrm>
            </p:grpSpPr>
            <p:sp>
              <p:nvSpPr>
                <p:cNvPr id="182327" name="Arc 20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28" name="Arc 21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29" name="Arc 22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2311" name="Group 19"/>
              <p:cNvGrpSpPr>
                <a:grpSpLocks/>
              </p:cNvGrpSpPr>
              <p:nvPr/>
            </p:nvGrpSpPr>
            <p:grpSpPr bwMode="auto">
              <a:xfrm flipV="1">
                <a:off x="2786050" y="2500305"/>
                <a:ext cx="214314" cy="426913"/>
                <a:chOff x="3163" y="5220"/>
                <a:chExt cx="145" cy="612"/>
              </a:xfrm>
            </p:grpSpPr>
            <p:sp>
              <p:nvSpPr>
                <p:cNvPr id="182324" name="Arc 20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25" name="Arc 21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26" name="Arc 22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2312" name="Group 19"/>
              <p:cNvGrpSpPr>
                <a:grpSpLocks/>
              </p:cNvGrpSpPr>
              <p:nvPr/>
            </p:nvGrpSpPr>
            <p:grpSpPr bwMode="auto">
              <a:xfrm flipV="1">
                <a:off x="2786050" y="2071678"/>
                <a:ext cx="214314" cy="426913"/>
                <a:chOff x="3163" y="5220"/>
                <a:chExt cx="145" cy="612"/>
              </a:xfrm>
            </p:grpSpPr>
            <p:sp>
              <p:nvSpPr>
                <p:cNvPr id="182321" name="Arc 20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22" name="Arc 21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23" name="Arc 22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2313" name="Group 19"/>
              <p:cNvGrpSpPr>
                <a:grpSpLocks/>
              </p:cNvGrpSpPr>
              <p:nvPr/>
            </p:nvGrpSpPr>
            <p:grpSpPr bwMode="auto">
              <a:xfrm flipV="1">
                <a:off x="2786050" y="4216533"/>
                <a:ext cx="214314" cy="426913"/>
                <a:chOff x="3163" y="5220"/>
                <a:chExt cx="145" cy="612"/>
              </a:xfrm>
            </p:grpSpPr>
            <p:sp>
              <p:nvSpPr>
                <p:cNvPr id="182318" name="Arc 20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19" name="Arc 21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20" name="Arc 22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2314" name="Group 19"/>
              <p:cNvGrpSpPr>
                <a:grpSpLocks/>
              </p:cNvGrpSpPr>
              <p:nvPr/>
            </p:nvGrpSpPr>
            <p:grpSpPr bwMode="auto">
              <a:xfrm flipV="1">
                <a:off x="2786050" y="3787906"/>
                <a:ext cx="214314" cy="426913"/>
                <a:chOff x="3163" y="5220"/>
                <a:chExt cx="145" cy="612"/>
              </a:xfrm>
            </p:grpSpPr>
            <p:sp>
              <p:nvSpPr>
                <p:cNvPr id="182315" name="Arc 20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16" name="Arc 21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17" name="Arc 22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19" name="Овал 118"/>
            <p:cNvSpPr/>
            <p:nvPr/>
          </p:nvSpPr>
          <p:spPr>
            <a:xfrm>
              <a:off x="2671681" y="1037877"/>
              <a:ext cx="312730" cy="295370"/>
            </a:xfrm>
            <a:prstGeom prst="ellipse">
              <a:avLst/>
            </a:prstGeom>
            <a:solidFill>
              <a:schemeClr val="accent3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2279" name="Line 25"/>
            <p:cNvSpPr>
              <a:spLocks noChangeShapeType="1"/>
            </p:cNvSpPr>
            <p:nvPr/>
          </p:nvSpPr>
          <p:spPr bwMode="auto">
            <a:xfrm rot="5400000" flipV="1">
              <a:off x="2808056" y="3937050"/>
              <a:ext cx="144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280" name="Line 25"/>
            <p:cNvSpPr>
              <a:spLocks noChangeShapeType="1"/>
            </p:cNvSpPr>
            <p:nvPr/>
          </p:nvSpPr>
          <p:spPr bwMode="auto">
            <a:xfrm rot="10800000" flipV="1">
              <a:off x="2720634" y="4003990"/>
              <a:ext cx="324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Молния 123"/>
            <p:cNvSpPr/>
            <p:nvPr/>
          </p:nvSpPr>
          <p:spPr>
            <a:xfrm rot="20845451" flipV="1">
              <a:off x="3003461" y="725039"/>
              <a:ext cx="785791" cy="285842"/>
            </a:xfrm>
            <a:prstGeom prst="lightningBolt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2282" name="Text Box 14"/>
            <p:cNvSpPr txBox="1">
              <a:spLocks noChangeArrowheads="1"/>
            </p:cNvSpPr>
            <p:nvPr/>
          </p:nvSpPr>
          <p:spPr bwMode="auto">
            <a:xfrm>
              <a:off x="2928926" y="2214554"/>
              <a:ext cx="571504" cy="59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en-US" sz="24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L</a:t>
              </a:r>
              <a:r>
                <a:rPr lang="ru-RU" sz="24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2</a:t>
              </a:r>
              <a:endParaRPr lang="ru-RU" sz="2400">
                <a:solidFill>
                  <a:schemeClr val="bg1"/>
                </a:solidFill>
                <a:cs typeface="Arial" charset="0"/>
              </a:endParaRPr>
            </a:p>
          </p:txBody>
        </p:sp>
        <p:grpSp>
          <p:nvGrpSpPr>
            <p:cNvPr id="182283" name="Группа 127"/>
            <p:cNvGrpSpPr>
              <a:grpSpLocks/>
            </p:cNvGrpSpPr>
            <p:nvPr/>
          </p:nvGrpSpPr>
          <p:grpSpPr bwMode="auto">
            <a:xfrm>
              <a:off x="642910" y="2143116"/>
              <a:ext cx="1959940" cy="1710340"/>
              <a:chOff x="642910" y="2361602"/>
              <a:chExt cx="1959940" cy="1710340"/>
            </a:xfrm>
          </p:grpSpPr>
          <p:sp>
            <p:nvSpPr>
              <p:cNvPr id="182286" name="Text Box 14"/>
              <p:cNvSpPr txBox="1">
                <a:spLocks noChangeArrowheads="1"/>
              </p:cNvSpPr>
              <p:nvPr/>
            </p:nvSpPr>
            <p:spPr bwMode="auto">
              <a:xfrm>
                <a:off x="2031346" y="2910538"/>
                <a:ext cx="571504" cy="59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sz="2400" i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L</a:t>
                </a:r>
                <a:r>
                  <a:rPr lang="ru-RU" sz="2400" baseline="-25000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1</a:t>
                </a:r>
                <a:endParaRPr lang="ru-RU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82287" name="Text Box 15"/>
              <p:cNvSpPr txBox="1">
                <a:spLocks noChangeArrowheads="1"/>
              </p:cNvSpPr>
              <p:nvPr/>
            </p:nvSpPr>
            <p:spPr bwMode="auto">
              <a:xfrm>
                <a:off x="1142976" y="2658970"/>
                <a:ext cx="448595" cy="537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sz="2400" i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C</a:t>
                </a:r>
                <a:endParaRPr lang="ru-RU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grpSp>
            <p:nvGrpSpPr>
              <p:cNvPr id="182288" name="Group 19"/>
              <p:cNvGrpSpPr>
                <a:grpSpLocks/>
              </p:cNvGrpSpPr>
              <p:nvPr/>
            </p:nvGrpSpPr>
            <p:grpSpPr bwMode="auto">
              <a:xfrm flipH="1" flipV="1">
                <a:off x="2438429" y="2891291"/>
                <a:ext cx="159880" cy="712665"/>
                <a:chOff x="3163" y="5220"/>
                <a:chExt cx="145" cy="612"/>
              </a:xfrm>
            </p:grpSpPr>
            <p:sp>
              <p:nvSpPr>
                <p:cNvPr id="182306" name="Arc 20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07" name="Arc 21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308" name="Arc 22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2289" name="Line 23"/>
              <p:cNvSpPr>
                <a:spLocks noChangeShapeType="1"/>
              </p:cNvSpPr>
              <p:nvPr/>
            </p:nvSpPr>
            <p:spPr bwMode="auto">
              <a:xfrm rot="5400000" flipV="1">
                <a:off x="2210091" y="3840509"/>
                <a:ext cx="462090" cy="7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0" name="Line 24"/>
              <p:cNvSpPr>
                <a:spLocks noChangeShapeType="1"/>
              </p:cNvSpPr>
              <p:nvPr/>
            </p:nvSpPr>
            <p:spPr bwMode="auto">
              <a:xfrm rot="5400000">
                <a:off x="1719227" y="3348994"/>
                <a:ext cx="1474" cy="144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1" name="Line 25"/>
              <p:cNvSpPr>
                <a:spLocks noChangeShapeType="1"/>
              </p:cNvSpPr>
              <p:nvPr/>
            </p:nvSpPr>
            <p:spPr bwMode="auto">
              <a:xfrm rot="5400000" flipV="1">
                <a:off x="1173786" y="3696079"/>
                <a:ext cx="7473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2" name="Line 26"/>
              <p:cNvSpPr>
                <a:spLocks noChangeShapeType="1"/>
              </p:cNvSpPr>
              <p:nvPr/>
            </p:nvSpPr>
            <p:spPr bwMode="auto">
              <a:xfrm rot="5400000" flipV="1">
                <a:off x="1543577" y="2962681"/>
                <a:ext cx="737" cy="354685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3" name="Line 27"/>
              <p:cNvSpPr>
                <a:spLocks noChangeShapeType="1"/>
              </p:cNvSpPr>
              <p:nvPr/>
            </p:nvSpPr>
            <p:spPr bwMode="auto">
              <a:xfrm rot="5400000" flipV="1">
                <a:off x="1542820" y="3144716"/>
                <a:ext cx="1474" cy="354685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4" name="Line 28"/>
              <p:cNvSpPr>
                <a:spLocks noChangeShapeType="1"/>
              </p:cNvSpPr>
              <p:nvPr/>
            </p:nvSpPr>
            <p:spPr bwMode="auto">
              <a:xfrm rot="5400000" flipV="1">
                <a:off x="1173029" y="2771142"/>
                <a:ext cx="748041" cy="7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5" name="Line 30"/>
              <p:cNvSpPr>
                <a:spLocks noChangeShapeType="1"/>
              </p:cNvSpPr>
              <p:nvPr/>
            </p:nvSpPr>
            <p:spPr bwMode="auto">
              <a:xfrm rot="5400000" flipV="1">
                <a:off x="2199930" y="2644381"/>
                <a:ext cx="488622" cy="7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6" name="Line 32"/>
              <p:cNvSpPr>
                <a:spLocks noChangeShapeType="1"/>
              </p:cNvSpPr>
              <p:nvPr/>
            </p:nvSpPr>
            <p:spPr bwMode="auto">
              <a:xfrm flipH="1" flipV="1">
                <a:off x="2160561" y="2389701"/>
                <a:ext cx="279402" cy="7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7" name="Line 33"/>
              <p:cNvSpPr>
                <a:spLocks noChangeShapeType="1"/>
              </p:cNvSpPr>
              <p:nvPr/>
            </p:nvSpPr>
            <p:spPr bwMode="auto">
              <a:xfrm flipH="1" flipV="1">
                <a:off x="1000100" y="2390438"/>
                <a:ext cx="720000" cy="7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8" name="Line 25"/>
              <p:cNvSpPr>
                <a:spLocks noChangeShapeType="1"/>
              </p:cNvSpPr>
              <p:nvPr/>
            </p:nvSpPr>
            <p:spPr bwMode="auto">
              <a:xfrm rot="5400000" flipV="1">
                <a:off x="658100" y="3720826"/>
                <a:ext cx="684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299" name="Line 28"/>
              <p:cNvSpPr>
                <a:spLocks noChangeShapeType="1"/>
              </p:cNvSpPr>
              <p:nvPr/>
            </p:nvSpPr>
            <p:spPr bwMode="auto">
              <a:xfrm rot="5400000" flipV="1">
                <a:off x="640488" y="2752993"/>
                <a:ext cx="720000" cy="7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963576" y="3122279"/>
                <a:ext cx="82548" cy="71460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963576" y="3298548"/>
                <a:ext cx="82548" cy="71461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2302" name="Text Box 17"/>
              <p:cNvSpPr txBox="1">
                <a:spLocks noChangeArrowheads="1"/>
              </p:cNvSpPr>
              <p:nvPr/>
            </p:nvSpPr>
            <p:spPr bwMode="auto">
              <a:xfrm>
                <a:off x="642910" y="2978906"/>
                <a:ext cx="429969" cy="34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3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+</a:t>
                </a:r>
                <a:endParaRPr lang="ru-RU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82303" name="Text Box 18"/>
              <p:cNvSpPr txBox="1">
                <a:spLocks noChangeArrowheads="1"/>
              </p:cNvSpPr>
              <p:nvPr/>
            </p:nvSpPr>
            <p:spPr bwMode="auto">
              <a:xfrm>
                <a:off x="642910" y="3264658"/>
                <a:ext cx="279402" cy="397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300">
                    <a:solidFill>
                      <a:schemeClr val="bg1"/>
                    </a:solidFill>
                    <a:cs typeface="Arial" charset="0"/>
                  </a:rPr>
                  <a:t>–</a:t>
                </a:r>
                <a:endParaRPr lang="ru-RU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714445" y="2361620"/>
                <a:ext cx="82548" cy="71461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2084322" y="2361620"/>
                <a:ext cx="82548" cy="71461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129" name="Молния 128"/>
            <p:cNvSpPr/>
            <p:nvPr/>
          </p:nvSpPr>
          <p:spPr>
            <a:xfrm rot="10800000" flipV="1">
              <a:off x="1785880" y="2122490"/>
              <a:ext cx="295267" cy="100044"/>
            </a:xfrm>
            <a:prstGeom prst="lightningBolt">
              <a:avLst/>
            </a:prstGeom>
            <a:solidFill>
              <a:schemeClr val="accent2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0" name="Rectangle 5"/>
            <p:cNvSpPr txBox="1">
              <a:spLocks/>
            </p:cNvSpPr>
            <p:nvPr/>
          </p:nvSpPr>
          <p:spPr bwMode="auto">
            <a:xfrm>
              <a:off x="857224" y="1714488"/>
              <a:ext cx="1928826" cy="357190"/>
            </a:xfrm>
            <a:prstGeom prst="rect">
              <a:avLst/>
            </a:prstGeom>
            <a:ln w="9525" cap="rnd">
              <a:noFill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1400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Constantia" pitchFamily="18" charset="0"/>
                  <a:ea typeface="+mj-ea"/>
                  <a:cs typeface="+mj-cs"/>
                </a:rPr>
                <a:t>Искровой разрядник</a:t>
              </a:r>
              <a:endParaRPr lang="ru-RU" sz="1400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endParaRPr>
            </a:p>
          </p:txBody>
        </p:sp>
      </p:grpSp>
      <p:sp>
        <p:nvSpPr>
          <p:cNvPr id="182275" name="Rectangle 2"/>
          <p:cNvSpPr>
            <a:spLocks/>
          </p:cNvSpPr>
          <p:nvPr/>
        </p:nvSpPr>
        <p:spPr bwMode="auto">
          <a:xfrm>
            <a:off x="250825" y="71438"/>
            <a:ext cx="8607425" cy="4286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>
                <a:solidFill>
                  <a:srgbClr val="FF0000"/>
                </a:solidFill>
                <a:latin typeface="Bookman Old Style" pitchFamily="18" charset="0"/>
              </a:rPr>
              <a:t>Ещё про резонанс:  резонансный  трансформатор  Тесла </a:t>
            </a:r>
          </a:p>
        </p:txBody>
      </p:sp>
      <p:pic>
        <p:nvPicPr>
          <p:cNvPr id="18227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928813"/>
            <a:ext cx="6143625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D193B8-DFFF-472F-A6D5-96D6390C3F63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2099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992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9924" name="AutoShape 11"/>
          <p:cNvSpPr>
            <a:spLocks noChangeAspect="1" noChangeArrowheads="1"/>
          </p:cNvSpPr>
          <p:nvPr/>
        </p:nvSpPr>
        <p:spPr bwMode="auto">
          <a:xfrm>
            <a:off x="6011863" y="2749550"/>
            <a:ext cx="12239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9925" name="Rectangle 1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9926" name="Rectangle 1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9927" name="Text Box 17"/>
          <p:cNvSpPr txBox="1">
            <a:spLocks noChangeArrowheads="1"/>
          </p:cNvSpPr>
          <p:nvPr/>
        </p:nvSpPr>
        <p:spPr bwMode="auto">
          <a:xfrm>
            <a:off x="2895600" y="3665538"/>
            <a:ext cx="311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9928" name="Rectangle 2"/>
          <p:cNvSpPr>
            <a:spLocks/>
          </p:cNvSpPr>
          <p:nvPr/>
        </p:nvSpPr>
        <p:spPr bwMode="auto">
          <a:xfrm>
            <a:off x="250825" y="71438"/>
            <a:ext cx="8424863" cy="5048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>
                <a:solidFill>
                  <a:srgbClr val="FF0000"/>
                </a:solidFill>
                <a:latin typeface="Bookman Old Style" pitchFamily="18" charset="0"/>
              </a:rPr>
              <a:t>Резонансный трансформатор Тесла </a:t>
            </a:r>
          </a:p>
        </p:txBody>
      </p:sp>
      <p:pic>
        <p:nvPicPr>
          <p:cNvPr id="2099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571500"/>
            <a:ext cx="5000625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857375"/>
            <a:ext cx="38322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ED1DC8-DB3C-42F0-A962-6B2DA851298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109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094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0948" name="AutoShape 11"/>
          <p:cNvSpPr>
            <a:spLocks noChangeAspect="1" noChangeArrowheads="1"/>
          </p:cNvSpPr>
          <p:nvPr/>
        </p:nvSpPr>
        <p:spPr bwMode="auto">
          <a:xfrm>
            <a:off x="6011863" y="2749550"/>
            <a:ext cx="12239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0949" name="Rectangle 1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0950" name="Rectangle 1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0951" name="Text Box 17"/>
          <p:cNvSpPr txBox="1">
            <a:spLocks noChangeArrowheads="1"/>
          </p:cNvSpPr>
          <p:nvPr/>
        </p:nvSpPr>
        <p:spPr bwMode="auto">
          <a:xfrm>
            <a:off x="2895600" y="3665538"/>
            <a:ext cx="311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109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69925"/>
            <a:ext cx="81661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3" name="Rectangle 2"/>
          <p:cNvSpPr>
            <a:spLocks/>
          </p:cNvSpPr>
          <p:nvPr/>
        </p:nvSpPr>
        <p:spPr bwMode="auto">
          <a:xfrm>
            <a:off x="250825" y="71438"/>
            <a:ext cx="8424863" cy="5048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>
                <a:solidFill>
                  <a:srgbClr val="FF0000"/>
                </a:solidFill>
                <a:latin typeface="Bookman Old Style" pitchFamily="18" charset="0"/>
              </a:rPr>
              <a:t>Лаборатория Никола Тесла, Колорадо Спрингс, 1899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Содержимое 3" descr="waves_ripples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463" y="642938"/>
            <a:ext cx="9118600" cy="6215062"/>
          </a:xfrm>
        </p:spPr>
      </p:pic>
      <p:grpSp>
        <p:nvGrpSpPr>
          <p:cNvPr id="183298" name="Группа 3"/>
          <p:cNvGrpSpPr>
            <a:grpSpLocks/>
          </p:cNvGrpSpPr>
          <p:nvPr/>
        </p:nvGrpSpPr>
        <p:grpSpPr bwMode="auto">
          <a:xfrm>
            <a:off x="214313" y="0"/>
            <a:ext cx="8572500" cy="6786563"/>
            <a:chOff x="214282" y="-24"/>
            <a:chExt cx="8572560" cy="6786610"/>
          </a:xfrm>
        </p:grpSpPr>
        <p:sp>
          <p:nvSpPr>
            <p:cNvPr id="183299" name="Rectangle 5"/>
            <p:cNvSpPr>
              <a:spLocks noChangeArrowheads="1"/>
            </p:cNvSpPr>
            <p:nvPr/>
          </p:nvSpPr>
          <p:spPr bwMode="auto">
            <a:xfrm>
              <a:off x="214282" y="1000108"/>
              <a:ext cx="8569325" cy="1877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513808" tIns="152352" bIns="0" anchor="ctr">
              <a:spAutoFit/>
            </a:bodyPr>
            <a:lstStyle/>
            <a:p>
              <a:pPr algn="ctr"/>
              <a:r>
                <a:rPr lang="ru-RU" sz="2800" b="1" i="1"/>
                <a:t>“</a:t>
              </a:r>
              <a:r>
                <a:rPr lang="ru-RU" sz="2800" b="1" i="1">
                  <a:solidFill>
                    <a:schemeClr val="bg1"/>
                  </a:solidFill>
                  <a:latin typeface="Constantia" pitchFamily="18" charset="0"/>
                </a:rPr>
                <a:t>Путешественнику  на  корабле кажется,  что  океан  состоит из  волн,  а  не  из  воды”</a:t>
              </a:r>
              <a:endParaRPr lang="ru-RU" sz="2800">
                <a:solidFill>
                  <a:schemeClr val="bg1"/>
                </a:solidFill>
                <a:latin typeface="Constantia" pitchFamily="18" charset="0"/>
              </a:endParaRPr>
            </a:p>
            <a:p>
              <a:pPr algn="ctr"/>
              <a:r>
                <a:rPr lang="ru-RU" sz="2800" b="1"/>
                <a:t>                         </a:t>
              </a:r>
              <a:r>
                <a:rPr lang="ru-RU" sz="2800" b="1">
                  <a:solidFill>
                    <a:srgbClr val="C00000"/>
                  </a:solidFill>
                  <a:latin typeface="Constantia" pitchFamily="18" charset="0"/>
                </a:rPr>
                <a:t>А. Эддингтон,</a:t>
              </a:r>
              <a:r>
                <a:rPr lang="ru-RU" sz="2800" b="1" i="1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ru-RU" sz="2800" b="1">
                  <a:solidFill>
                    <a:srgbClr val="C00000"/>
                  </a:solidFill>
                  <a:latin typeface="Constantia" pitchFamily="18" charset="0"/>
                </a:rPr>
                <a:t>1929</a:t>
              </a:r>
              <a:endParaRPr lang="ru-RU" sz="280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57158" y="-24"/>
              <a:ext cx="4071965" cy="646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3600" b="1" i="1" dirty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Глава </a:t>
              </a:r>
              <a:r>
                <a:rPr lang="en-US" sz="3600" b="1" dirty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III</a:t>
              </a:r>
              <a:r>
                <a:rPr lang="ru-RU" sz="3600" b="1" i="1" dirty="0">
                  <a:solidFill>
                    <a:srgbClr val="FF00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. Волны</a:t>
              </a:r>
              <a:endParaRPr lang="ru-RU" sz="3600" i="1" dirty="0">
                <a:solidFill>
                  <a:srgbClr val="FF000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14282" y="5884880"/>
              <a:ext cx="7715304" cy="830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vl="1" algn="ctr">
                <a:buClr>
                  <a:schemeClr val="tx1"/>
                </a:buClr>
                <a:buFontTx/>
                <a:buBlip>
                  <a:blip r:embed="rId3"/>
                </a:buBlip>
                <a:defRPr/>
              </a:pPr>
              <a:r>
                <a:rPr lang="en-US" sz="2400" b="1" dirty="0">
                  <a:solidFill>
                    <a:srgbClr val="FF66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lang="ru-RU" sz="2400" b="1" i="1" u="dbl" dirty="0">
                  <a:solidFill>
                    <a:srgbClr val="FF66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Опр</a:t>
              </a:r>
              <a:r>
                <a:rPr lang="ru-RU" sz="2400" b="1" dirty="0">
                  <a:solidFill>
                    <a:srgbClr val="FF66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.</a:t>
              </a:r>
              <a:r>
                <a:rPr lang="en-US" sz="2400" b="1" dirty="0">
                  <a:solidFill>
                    <a:srgbClr val="FF6600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)</a:t>
              </a:r>
              <a:r>
                <a:rPr lang="ru-RU" sz="2400" dirty="0"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i="1" dirty="0">
                  <a:solidFill>
                    <a:schemeClr val="bg1"/>
                  </a:solidFill>
                  <a:latin typeface="Constantia" pitchFamily="18" charset="0"/>
                  <a:ea typeface="Times New Roman" pitchFamily="18" charset="0"/>
                  <a:cs typeface="Arial" pitchFamily="34" charset="0"/>
                </a:rPr>
                <a:t>Волна –  процесс  распространения           колебаний  в  пространстве  </a:t>
              </a:r>
              <a:endParaRPr lang="ru-RU" sz="2400" dirty="0">
                <a:solidFill>
                  <a:schemeClr val="bg1"/>
                </a:solidFill>
                <a:latin typeface="Constantia" pitchFamily="18" charset="0"/>
                <a:cs typeface="Arial" pitchFamily="34" charset="0"/>
              </a:endParaRPr>
            </a:p>
          </p:txBody>
        </p:sp>
        <p:sp>
          <p:nvSpPr>
            <p:cNvPr id="183302" name="Rectangle 2"/>
            <p:cNvSpPr>
              <a:spLocks noChangeArrowheads="1"/>
            </p:cNvSpPr>
            <p:nvPr/>
          </p:nvSpPr>
          <p:spPr bwMode="auto">
            <a:xfrm>
              <a:off x="6929454" y="6140255"/>
              <a:ext cx="18573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lvl="1" algn="ctr">
                <a:buClr>
                  <a:schemeClr val="tx1"/>
                </a:buClr>
              </a:pPr>
              <a:r>
                <a:rPr lang="ru-RU" sz="3600">
                  <a:solidFill>
                    <a:srgbClr val="00B0F0"/>
                  </a:solidFill>
                  <a:latin typeface="Constantia" pitchFamily="18" charset="0"/>
                  <a:cs typeface="Arial" charset="0"/>
                </a:rPr>
                <a:t>…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Содержимое 3" descr="monopole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981075"/>
            <a:ext cx="5113338" cy="4946650"/>
          </a:xfrm>
        </p:spPr>
      </p:pic>
      <p:pic>
        <p:nvPicPr>
          <p:cNvPr id="184322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-531813"/>
            <a:ext cx="8321675" cy="136842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Содержимое 3" descr="Simple_harmonic_motion_animation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2770188"/>
            <a:ext cx="4876800" cy="2230437"/>
          </a:xfrm>
        </p:spPr>
      </p:pic>
      <p:pic>
        <p:nvPicPr>
          <p:cNvPr id="185346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-100013"/>
            <a:ext cx="8321675" cy="1992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Содержимое 3" descr="wavepulse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2636838"/>
            <a:ext cx="6335713" cy="1760537"/>
          </a:xfrm>
        </p:spPr>
      </p:pic>
      <p:pic>
        <p:nvPicPr>
          <p:cNvPr id="186370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-26988"/>
            <a:ext cx="8321675" cy="1992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785813" y="876300"/>
            <a:ext cx="3357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2.</a:t>
            </a:r>
            <a:r>
              <a:rPr lang="en-US" sz="1600" b="1">
                <a:solidFill>
                  <a:srgbClr val="0000FF"/>
                </a:solidFill>
                <a:cs typeface="Times New Roman" pitchFamily="18" charset="0"/>
              </a:rPr>
              <a:t>6</a:t>
            </a:r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.</a:t>
            </a:r>
            <a:r>
              <a:rPr lang="en-US" sz="1600" b="1">
                <a:solidFill>
                  <a:srgbClr val="0000FF"/>
                </a:solidFill>
                <a:cs typeface="Times New Roman" pitchFamily="18" charset="0"/>
              </a:rPr>
              <a:t>1.</a:t>
            </a:r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 Участок с резистором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161806" name="Rectangle 5"/>
          <p:cNvSpPr>
            <a:spLocks noChangeArrowheads="1"/>
          </p:cNvSpPr>
          <p:nvPr/>
        </p:nvSpPr>
        <p:spPr bwMode="auto">
          <a:xfrm>
            <a:off x="285750" y="142875"/>
            <a:ext cx="7742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2.</a:t>
            </a:r>
            <a:r>
              <a:rPr lang="en-US" b="1">
                <a:solidFill>
                  <a:srgbClr val="800000"/>
                </a:solidFill>
                <a:cs typeface="Times New Roman" pitchFamily="18" charset="0"/>
              </a:rPr>
              <a:t>6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. Мощность в цепи переменного тока. </a:t>
            </a:r>
            <a:endParaRPr lang="en-US" b="1">
              <a:solidFill>
                <a:srgbClr val="800000"/>
              </a:solidFill>
              <a:cs typeface="Times New Roman" pitchFamily="18" charset="0"/>
            </a:endParaRPr>
          </a:p>
          <a:p>
            <a:pPr algn="just" eaLnBrk="0" hangingPunct="0">
              <a:tabLst>
                <a:tab pos="800100" algn="l"/>
              </a:tabLst>
            </a:pP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Действующие (эффективные) значения силы тока и напряжения </a:t>
            </a:r>
            <a:endParaRPr lang="ru-RU"/>
          </a:p>
        </p:txBody>
      </p:sp>
      <p:grpSp>
        <p:nvGrpSpPr>
          <p:cNvPr id="161807" name="Group 6"/>
          <p:cNvGrpSpPr>
            <a:grpSpLocks noChangeAspect="1"/>
          </p:cNvGrpSpPr>
          <p:nvPr/>
        </p:nvGrpSpPr>
        <p:grpSpPr bwMode="auto">
          <a:xfrm>
            <a:off x="571500" y="1336675"/>
            <a:ext cx="2692400" cy="1897063"/>
            <a:chOff x="702" y="13250"/>
            <a:chExt cx="4239" cy="2989"/>
          </a:xfrm>
        </p:grpSpPr>
        <p:sp>
          <p:nvSpPr>
            <p:cNvPr id="161844" name="AutoShape 7"/>
            <p:cNvSpPr>
              <a:spLocks noChangeAspect="1" noChangeArrowheads="1"/>
            </p:cNvSpPr>
            <p:nvPr/>
          </p:nvSpPr>
          <p:spPr bwMode="auto">
            <a:xfrm>
              <a:off x="702" y="13425"/>
              <a:ext cx="4239" cy="2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1845" name="Group 8"/>
            <p:cNvGrpSpPr>
              <a:grpSpLocks/>
            </p:cNvGrpSpPr>
            <p:nvPr/>
          </p:nvGrpSpPr>
          <p:grpSpPr bwMode="auto">
            <a:xfrm>
              <a:off x="702" y="13250"/>
              <a:ext cx="4239" cy="2247"/>
              <a:chOff x="702" y="13346"/>
              <a:chExt cx="4239" cy="2247"/>
            </a:xfrm>
          </p:grpSpPr>
          <p:sp>
            <p:nvSpPr>
              <p:cNvPr id="161847" name="Text Box 9"/>
              <p:cNvSpPr txBox="1">
                <a:spLocks noChangeArrowheads="1"/>
              </p:cNvSpPr>
              <p:nvPr/>
            </p:nvSpPr>
            <p:spPr bwMode="auto">
              <a:xfrm>
                <a:off x="702" y="14333"/>
                <a:ext cx="1430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3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r>
                  <a:rPr lang="en-US" sz="1300" i="1">
                    <a:solidFill>
                      <a:srgbClr val="0000FF"/>
                    </a:solidFill>
                    <a:latin typeface="Book Antiqua" pitchFamily="18" charset="0"/>
                  </a:rPr>
                  <a:t>U</a:t>
                </a:r>
                <a:r>
                  <a:rPr lang="en-US" sz="1300" baseline="-25000">
                    <a:solidFill>
                      <a:srgbClr val="0000FF"/>
                    </a:solidFill>
                    <a:latin typeface="Times New Roman" pitchFamily="18" charset="0"/>
                  </a:rPr>
                  <a:t>0</a:t>
                </a:r>
                <a:r>
                  <a:rPr lang="en-US" sz="1300">
                    <a:solidFill>
                      <a:srgbClr val="0000FF"/>
                    </a:solidFill>
                    <a:latin typeface="Times New Roman" pitchFamily="18" charset="0"/>
                  </a:rPr>
                  <a:t>cos</a:t>
                </a:r>
                <a:r>
                  <a:rPr lang="en-US" sz="130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</a:t>
                </a:r>
                <a:r>
                  <a:rPr lang="en-US" sz="1300" i="1">
                    <a:solidFill>
                      <a:srgbClr val="0000FF"/>
                    </a:solidFill>
                    <a:latin typeface="Times New Roman" pitchFamily="18" charset="0"/>
                  </a:rPr>
                  <a:t>t</a:t>
                </a:r>
                <a:endParaRPr lang="ru-RU"/>
              </a:p>
            </p:txBody>
          </p:sp>
          <p:sp>
            <p:nvSpPr>
              <p:cNvPr id="161848" name="Text Box 10"/>
              <p:cNvSpPr txBox="1">
                <a:spLocks noChangeArrowheads="1"/>
              </p:cNvSpPr>
              <p:nvPr/>
            </p:nvSpPr>
            <p:spPr bwMode="auto">
              <a:xfrm>
                <a:off x="3078" y="14441"/>
                <a:ext cx="550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i="1">
                    <a:solidFill>
                      <a:srgbClr val="993300"/>
                    </a:solidFill>
                    <a:latin typeface="Times New Roman" pitchFamily="18" charset="0"/>
                  </a:rPr>
                  <a:t>R </a:t>
                </a:r>
                <a:endParaRPr lang="ru-RU"/>
              </a:p>
            </p:txBody>
          </p:sp>
          <p:sp>
            <p:nvSpPr>
              <p:cNvPr id="161849" name="Text Box 11"/>
              <p:cNvSpPr txBox="1">
                <a:spLocks noChangeArrowheads="1"/>
              </p:cNvSpPr>
              <p:nvPr/>
            </p:nvSpPr>
            <p:spPr bwMode="auto">
              <a:xfrm>
                <a:off x="4221" y="13346"/>
                <a:ext cx="720" cy="720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sz="2400" b="1" i="1">
                    <a:solidFill>
                      <a:srgbClr val="FF00FF"/>
                    </a:solidFill>
                    <a:latin typeface="Times New Roman" pitchFamily="18" charset="0"/>
                  </a:rPr>
                  <a:t>Q</a:t>
                </a:r>
                <a:endParaRPr lang="ru-RU" sz="2400"/>
              </a:p>
            </p:txBody>
          </p:sp>
          <p:sp>
            <p:nvSpPr>
              <p:cNvPr id="161850" name="Line 12"/>
              <p:cNvSpPr>
                <a:spLocks noChangeShapeType="1"/>
              </p:cNvSpPr>
              <p:nvPr/>
            </p:nvSpPr>
            <p:spPr bwMode="auto">
              <a:xfrm>
                <a:off x="1716" y="13654"/>
                <a:ext cx="200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51" name="Line 13"/>
              <p:cNvSpPr>
                <a:spLocks noChangeShapeType="1"/>
              </p:cNvSpPr>
              <p:nvPr/>
            </p:nvSpPr>
            <p:spPr bwMode="auto">
              <a:xfrm>
                <a:off x="1716" y="15587"/>
                <a:ext cx="200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52" name="Oval 14"/>
              <p:cNvSpPr>
                <a:spLocks noChangeArrowheads="1"/>
              </p:cNvSpPr>
              <p:nvPr/>
            </p:nvSpPr>
            <p:spPr bwMode="auto">
              <a:xfrm>
                <a:off x="1625" y="14227"/>
                <a:ext cx="170" cy="17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53" name="Oval 15"/>
              <p:cNvSpPr>
                <a:spLocks noChangeArrowheads="1"/>
              </p:cNvSpPr>
              <p:nvPr/>
            </p:nvSpPr>
            <p:spPr bwMode="auto">
              <a:xfrm>
                <a:off x="1620" y="14772"/>
                <a:ext cx="182" cy="169"/>
              </a:xfrm>
              <a:prstGeom prst="ellipse">
                <a:avLst/>
              </a:prstGeom>
              <a:solidFill>
                <a:srgbClr val="FFFFFF"/>
              </a:solidFill>
              <a:ln w="222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54" name="Line 16"/>
              <p:cNvSpPr>
                <a:spLocks noChangeShapeType="1"/>
              </p:cNvSpPr>
              <p:nvPr/>
            </p:nvSpPr>
            <p:spPr bwMode="auto">
              <a:xfrm>
                <a:off x="1716" y="13654"/>
                <a:ext cx="0" cy="57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55" name="Line 17"/>
              <p:cNvSpPr>
                <a:spLocks noChangeShapeType="1"/>
              </p:cNvSpPr>
              <p:nvPr/>
            </p:nvSpPr>
            <p:spPr bwMode="auto">
              <a:xfrm>
                <a:off x="1716" y="14941"/>
                <a:ext cx="0" cy="64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56" name="Line 18"/>
              <p:cNvSpPr>
                <a:spLocks noChangeShapeType="1"/>
              </p:cNvSpPr>
              <p:nvPr/>
            </p:nvSpPr>
            <p:spPr bwMode="auto">
              <a:xfrm>
                <a:off x="3717" y="13659"/>
                <a:ext cx="2" cy="8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57" name="Line 19"/>
              <p:cNvSpPr>
                <a:spLocks noChangeShapeType="1"/>
              </p:cNvSpPr>
              <p:nvPr/>
            </p:nvSpPr>
            <p:spPr bwMode="auto">
              <a:xfrm>
                <a:off x="3720" y="14780"/>
                <a:ext cx="2" cy="8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58" name="Rectangle 20"/>
              <p:cNvSpPr>
                <a:spLocks noChangeArrowheads="1"/>
              </p:cNvSpPr>
              <p:nvPr/>
            </p:nvSpPr>
            <p:spPr bwMode="auto">
              <a:xfrm>
                <a:off x="3588" y="14240"/>
                <a:ext cx="262" cy="812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59" name="AutoShape 21"/>
              <p:cNvSpPr>
                <a:spLocks noChangeArrowheads="1"/>
              </p:cNvSpPr>
              <p:nvPr/>
            </p:nvSpPr>
            <p:spPr bwMode="auto">
              <a:xfrm rot="-2136651">
                <a:off x="3886" y="14179"/>
                <a:ext cx="776" cy="387"/>
              </a:xfrm>
              <a:custGeom>
                <a:avLst/>
                <a:gdLst>
                  <a:gd name="T0" fmla="*/ 582 w 21600"/>
                  <a:gd name="T1" fmla="*/ 0 h 21600"/>
                  <a:gd name="T2" fmla="*/ 0 w 21600"/>
                  <a:gd name="T3" fmla="*/ 194 h 21600"/>
                  <a:gd name="T4" fmla="*/ 582 w 21600"/>
                  <a:gd name="T5" fmla="*/ 387 h 21600"/>
                  <a:gd name="T6" fmla="*/ 776 w 21600"/>
                  <a:gd name="T7" fmla="*/ 194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8 w 21600"/>
                  <a:gd name="T13" fmla="*/ 5414 h 21600"/>
                  <a:gd name="T14" fmla="*/ 18900 w 21600"/>
                  <a:gd name="T15" fmla="*/ 161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60" name="Line 22"/>
              <p:cNvSpPr>
                <a:spLocks noChangeShapeType="1"/>
              </p:cNvSpPr>
              <p:nvPr/>
            </p:nvSpPr>
            <p:spPr bwMode="auto">
              <a:xfrm>
                <a:off x="2109" y="13645"/>
                <a:ext cx="788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861" name="Text Box 23"/>
              <p:cNvSpPr txBox="1">
                <a:spLocks noChangeArrowheads="1"/>
              </p:cNvSpPr>
              <p:nvPr/>
            </p:nvSpPr>
            <p:spPr bwMode="auto">
              <a:xfrm>
                <a:off x="2453" y="13668"/>
                <a:ext cx="792" cy="517"/>
              </a:xfrm>
              <a:prstGeom prst="rect">
                <a:avLst/>
              </a:prstGeom>
              <a:noFill/>
              <a:ln w="222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i="1">
                    <a:solidFill>
                      <a:srgbClr val="FF00FF"/>
                    </a:solidFill>
                    <a:latin typeface="Times New Roman" pitchFamily="18" charset="0"/>
                  </a:rPr>
                  <a:t>I</a:t>
                </a:r>
                <a:r>
                  <a:rPr lang="en-US">
                    <a:solidFill>
                      <a:srgbClr val="FF00FF"/>
                    </a:solidFill>
                    <a:latin typeface="Times New Roman" pitchFamily="18" charset="0"/>
                  </a:rPr>
                  <a:t>(</a:t>
                </a:r>
                <a:r>
                  <a:rPr lang="en-US" i="1">
                    <a:solidFill>
                      <a:srgbClr val="FF00FF"/>
                    </a:solidFill>
                    <a:latin typeface="Times New Roman" pitchFamily="18" charset="0"/>
                  </a:rPr>
                  <a:t>t</a:t>
                </a:r>
                <a:r>
                  <a:rPr lang="en-US">
                    <a:solidFill>
                      <a:srgbClr val="FF00FF"/>
                    </a:solidFill>
                    <a:latin typeface="Times New Roman" pitchFamily="18" charset="0"/>
                  </a:rPr>
                  <a:t>)</a:t>
                </a:r>
                <a:r>
                  <a:rPr lang="en-US" i="1">
                    <a:solidFill>
                      <a:srgbClr val="FF00FF"/>
                    </a:solidFill>
                    <a:latin typeface="Times New Roman" pitchFamily="18" charset="0"/>
                  </a:rPr>
                  <a:t> </a:t>
                </a:r>
                <a:endParaRPr lang="ru-RU"/>
              </a:p>
            </p:txBody>
          </p:sp>
          <p:sp>
            <p:nvSpPr>
              <p:cNvPr id="161862" name="Line 24"/>
              <p:cNvSpPr>
                <a:spLocks noChangeShapeType="1"/>
              </p:cNvSpPr>
              <p:nvPr/>
            </p:nvSpPr>
            <p:spPr bwMode="auto">
              <a:xfrm flipH="1">
                <a:off x="2322" y="15584"/>
                <a:ext cx="788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1846" name="Text Box 25"/>
            <p:cNvSpPr txBox="1">
              <a:spLocks noChangeArrowheads="1"/>
            </p:cNvSpPr>
            <p:nvPr/>
          </p:nvSpPr>
          <p:spPr bwMode="auto">
            <a:xfrm>
              <a:off x="882" y="15722"/>
              <a:ext cx="3507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rgbClr val="FF00FF"/>
                  </a:solidFill>
                  <a:latin typeface="Times New Roman" pitchFamily="18" charset="0"/>
                </a:rPr>
                <a:t>Рис. </a:t>
              </a:r>
              <a:r>
                <a:rPr lang="ru-RU" sz="1200">
                  <a:solidFill>
                    <a:srgbClr val="000000"/>
                  </a:solidFill>
                  <a:latin typeface="Times New Roman" pitchFamily="18" charset="0"/>
                </a:rPr>
                <a:t>Участок с резистором</a:t>
              </a:r>
              <a:endParaRPr lang="ru-RU" sz="1200"/>
            </a:p>
          </p:txBody>
        </p:sp>
      </p:grpSp>
      <p:sp>
        <p:nvSpPr>
          <p:cNvPr id="161808" name="Прямоугольник 134"/>
          <p:cNvSpPr>
            <a:spLocks noChangeArrowheads="1"/>
          </p:cNvSpPr>
          <p:nvPr/>
        </p:nvSpPr>
        <p:spPr bwMode="auto">
          <a:xfrm>
            <a:off x="3929063" y="857250"/>
            <a:ext cx="217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3995738" y="1373188"/>
          <a:ext cx="3398837" cy="698500"/>
        </p:xfrm>
        <a:graphic>
          <a:graphicData uri="http://schemas.openxmlformats.org/presentationml/2006/ole">
            <p:oleObj spid="_x0000_s161794" name="Формула" r:id="rId4" imgW="2184400" imgH="444500" progId="Equation.3">
              <p:embed/>
            </p:oleObj>
          </a:graphicData>
        </a:graphic>
      </p:graphicFrame>
      <p:graphicFrame>
        <p:nvGraphicFramePr>
          <p:cNvPr id="161795" name="Object 3"/>
          <p:cNvGraphicFramePr>
            <a:graphicFrameLocks noChangeAspect="1"/>
          </p:cNvGraphicFramePr>
          <p:nvPr/>
        </p:nvGraphicFramePr>
        <p:xfrm>
          <a:off x="357188" y="3357563"/>
          <a:ext cx="1179512" cy="571500"/>
        </p:xfrm>
        <a:graphic>
          <a:graphicData uri="http://schemas.openxmlformats.org/presentationml/2006/ole">
            <p:oleObj spid="_x0000_s161795" name="Формула" r:id="rId5" imgW="926698" imgH="444307" progId="Equation.3">
              <p:embed/>
            </p:oleObj>
          </a:graphicData>
        </a:graphic>
      </p:graphicFrame>
      <p:graphicFrame>
        <p:nvGraphicFramePr>
          <p:cNvPr id="161796" name="Object 4"/>
          <p:cNvGraphicFramePr>
            <a:graphicFrameLocks noChangeAspect="1"/>
          </p:cNvGraphicFramePr>
          <p:nvPr/>
        </p:nvGraphicFramePr>
        <p:xfrm>
          <a:off x="357188" y="4429125"/>
          <a:ext cx="1211262" cy="357188"/>
        </p:xfrm>
        <a:graphic>
          <a:graphicData uri="http://schemas.openxmlformats.org/presentationml/2006/ole">
            <p:oleObj spid="_x0000_s161796" name="Формула" r:id="rId6" imgW="901309" imgH="266584" progId="Equation.3">
              <p:embed/>
            </p:oleObj>
          </a:graphicData>
        </a:graphic>
      </p:graphicFrame>
      <p:graphicFrame>
        <p:nvGraphicFramePr>
          <p:cNvPr id="161797" name="Object 5"/>
          <p:cNvGraphicFramePr>
            <a:graphicFrameLocks noChangeAspect="1"/>
          </p:cNvGraphicFramePr>
          <p:nvPr/>
        </p:nvGraphicFramePr>
        <p:xfrm>
          <a:off x="1779588" y="4762500"/>
          <a:ext cx="1681162" cy="403225"/>
        </p:xfrm>
        <a:graphic>
          <a:graphicData uri="http://schemas.openxmlformats.org/presentationml/2006/ole">
            <p:oleObj spid="_x0000_s161797" name="Формула" r:id="rId7" imgW="1168400" imgH="279400" progId="Equation.3">
              <p:embed/>
            </p:oleObj>
          </a:graphicData>
        </a:graphic>
      </p:graphicFrame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2489200" y="3357563"/>
          <a:ext cx="1082675" cy="571500"/>
        </p:xfrm>
        <a:graphic>
          <a:graphicData uri="http://schemas.openxmlformats.org/presentationml/2006/ole">
            <p:oleObj spid="_x0000_s161798" name="Формула" r:id="rId8" imgW="850531" imgH="444307" progId="Equation.3">
              <p:embed/>
            </p:oleObj>
          </a:graphicData>
        </a:graphic>
      </p:graphicFrame>
      <p:sp>
        <p:nvSpPr>
          <p:cNvPr id="150" name="Rectangle 4"/>
          <p:cNvSpPr>
            <a:spLocks noChangeArrowheads="1"/>
          </p:cNvSpPr>
          <p:nvPr/>
        </p:nvSpPr>
        <p:spPr bwMode="auto">
          <a:xfrm>
            <a:off x="1714500" y="3500438"/>
            <a:ext cx="785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</a:rPr>
              <a:t>или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1799" name="Object 7"/>
          <p:cNvGraphicFramePr>
            <a:graphicFrameLocks noChangeAspect="1"/>
          </p:cNvGraphicFramePr>
          <p:nvPr/>
        </p:nvGraphicFramePr>
        <p:xfrm>
          <a:off x="428625" y="5072063"/>
          <a:ext cx="857250" cy="642937"/>
        </p:xfrm>
        <a:graphic>
          <a:graphicData uri="http://schemas.openxmlformats.org/presentationml/2006/ole">
            <p:oleObj spid="_x0000_s161799" name="Формула" r:id="rId9" imgW="622030" imgH="469696" progId="Equation.3">
              <p:embed/>
            </p:oleObj>
          </a:graphicData>
        </a:graphic>
      </p:graphicFrame>
      <p:graphicFrame>
        <p:nvGraphicFramePr>
          <p:cNvPr id="161800" name="Object 8"/>
          <p:cNvGraphicFramePr>
            <a:graphicFrameLocks noChangeAspect="1"/>
          </p:cNvGraphicFramePr>
          <p:nvPr/>
        </p:nvGraphicFramePr>
        <p:xfrm>
          <a:off x="428625" y="5929313"/>
          <a:ext cx="828675" cy="571500"/>
        </p:xfrm>
        <a:graphic>
          <a:graphicData uri="http://schemas.openxmlformats.org/presentationml/2006/ole">
            <p:oleObj spid="_x0000_s161800" name="Формула" r:id="rId10" imgW="672808" imgH="469696" progId="Equation.3">
              <p:embed/>
            </p:oleObj>
          </a:graphicData>
        </a:graphic>
      </p:graphicFrame>
      <p:grpSp>
        <p:nvGrpSpPr>
          <p:cNvPr id="161810" name="Группа 86"/>
          <p:cNvGrpSpPr>
            <a:grpSpLocks/>
          </p:cNvGrpSpPr>
          <p:nvPr/>
        </p:nvGrpSpPr>
        <p:grpSpPr bwMode="auto">
          <a:xfrm>
            <a:off x="4195763" y="2205038"/>
            <a:ext cx="4876800" cy="3203575"/>
            <a:chOff x="4195786" y="2428868"/>
            <a:chExt cx="4876808" cy="3203574"/>
          </a:xfrm>
        </p:grpSpPr>
        <p:pic>
          <p:nvPicPr>
            <p:cNvPr id="161837" name="Picture 3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95786" y="2428868"/>
              <a:ext cx="4876808" cy="320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Прямоугольник 79"/>
            <p:cNvSpPr/>
            <p:nvPr/>
          </p:nvSpPr>
          <p:spPr>
            <a:xfrm>
              <a:off x="6056339" y="3706805"/>
              <a:ext cx="214312" cy="214313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7139016" y="3694105"/>
              <a:ext cx="214312" cy="214313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8305830" y="3684580"/>
              <a:ext cx="214313" cy="214313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508650" y="4413242"/>
              <a:ext cx="150813" cy="214312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621490" y="4391017"/>
              <a:ext cx="150812" cy="214312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753379" y="4444992"/>
              <a:ext cx="150813" cy="214312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1428750" y="5440363"/>
            <a:ext cx="7286625" cy="1447800"/>
            <a:chOff x="1428728" y="5440000"/>
            <a:chExt cx="7286676" cy="1447495"/>
          </a:xfrm>
        </p:grpSpPr>
        <p:graphicFrame>
          <p:nvGraphicFramePr>
            <p:cNvPr id="161801" name="Object 9"/>
            <p:cNvGraphicFramePr>
              <a:graphicFrameLocks noChangeAspect="1"/>
            </p:cNvGraphicFramePr>
            <p:nvPr/>
          </p:nvGraphicFramePr>
          <p:xfrm>
            <a:off x="5283464" y="5661248"/>
            <a:ext cx="1574552" cy="642942"/>
          </p:xfrm>
          <a:graphic>
            <a:graphicData uri="http://schemas.openxmlformats.org/presentationml/2006/ole">
              <p:oleObj spid="_x0000_s161801" name="Формула" r:id="rId12" imgW="1143000" imgH="469900" progId="Equation.3">
                <p:embed/>
              </p:oleObj>
            </a:graphicData>
          </a:graphic>
        </p:graphicFrame>
        <p:graphicFrame>
          <p:nvGraphicFramePr>
            <p:cNvPr id="161802" name="Object 10"/>
            <p:cNvGraphicFramePr>
              <a:graphicFrameLocks noChangeAspect="1"/>
            </p:cNvGraphicFramePr>
            <p:nvPr/>
          </p:nvGraphicFramePr>
          <p:xfrm>
            <a:off x="7210832" y="5691496"/>
            <a:ext cx="1504572" cy="571504"/>
          </p:xfrm>
          <a:graphic>
            <a:graphicData uri="http://schemas.openxmlformats.org/presentationml/2006/ole">
              <p:oleObj spid="_x0000_s161802" name="Формула" r:id="rId13" imgW="1231366" imgH="469696" progId="Equation.3">
                <p:embed/>
              </p:oleObj>
            </a:graphicData>
          </a:graphic>
        </p:graphicFrame>
        <p:grpSp>
          <p:nvGrpSpPr>
            <p:cNvPr id="161813" name="Group 10"/>
            <p:cNvGrpSpPr>
              <a:grpSpLocks noChangeAspect="1"/>
            </p:cNvGrpSpPr>
            <p:nvPr/>
          </p:nvGrpSpPr>
          <p:grpSpPr bwMode="auto">
            <a:xfrm>
              <a:off x="2214546" y="5440000"/>
              <a:ext cx="2544768" cy="1203710"/>
              <a:chOff x="6807" y="13023"/>
              <a:chExt cx="7519" cy="3555"/>
            </a:xfrm>
          </p:grpSpPr>
          <p:sp>
            <p:nvSpPr>
              <p:cNvPr id="161818" name="AutoShape 11"/>
              <p:cNvSpPr>
                <a:spLocks noChangeAspect="1" noChangeArrowheads="1"/>
              </p:cNvSpPr>
              <p:nvPr/>
            </p:nvSpPr>
            <p:spPr bwMode="auto">
              <a:xfrm>
                <a:off x="7125" y="13145"/>
                <a:ext cx="7200" cy="3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61819" name="Group 12"/>
              <p:cNvGrpSpPr>
                <a:grpSpLocks/>
              </p:cNvGrpSpPr>
              <p:nvPr/>
            </p:nvGrpSpPr>
            <p:grpSpPr bwMode="auto">
              <a:xfrm>
                <a:off x="7866" y="13217"/>
                <a:ext cx="6305" cy="1980"/>
                <a:chOff x="8344" y="13800"/>
                <a:chExt cx="1943" cy="565"/>
              </a:xfrm>
            </p:grpSpPr>
            <p:sp>
              <p:nvSpPr>
                <p:cNvPr id="16182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9716" y="14201"/>
                  <a:ext cx="229" cy="16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28" name="Line 14"/>
                <p:cNvSpPr>
                  <a:spLocks noChangeShapeType="1"/>
                </p:cNvSpPr>
                <p:nvPr/>
              </p:nvSpPr>
              <p:spPr bwMode="auto">
                <a:xfrm>
                  <a:off x="8344" y="13800"/>
                  <a:ext cx="0" cy="564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triangle" w="med" len="lg"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2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8344" y="14042"/>
                  <a:ext cx="457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30" name="Line 16"/>
                <p:cNvSpPr>
                  <a:spLocks noChangeShapeType="1"/>
                </p:cNvSpPr>
                <p:nvPr/>
              </p:nvSpPr>
              <p:spPr bwMode="auto">
                <a:xfrm>
                  <a:off x="8801" y="14042"/>
                  <a:ext cx="0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3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8801" y="14042"/>
                  <a:ext cx="458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3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9259" y="14042"/>
                  <a:ext cx="457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33" name="Line 19"/>
                <p:cNvSpPr>
                  <a:spLocks noChangeShapeType="1"/>
                </p:cNvSpPr>
                <p:nvPr/>
              </p:nvSpPr>
              <p:spPr bwMode="auto">
                <a:xfrm>
                  <a:off x="9259" y="14042"/>
                  <a:ext cx="0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34" name="Line 20"/>
                <p:cNvSpPr>
                  <a:spLocks noChangeShapeType="1"/>
                </p:cNvSpPr>
                <p:nvPr/>
              </p:nvSpPr>
              <p:spPr bwMode="auto">
                <a:xfrm>
                  <a:off x="9716" y="14042"/>
                  <a:ext cx="0" cy="32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35" name="Line 21"/>
                <p:cNvSpPr>
                  <a:spLocks noChangeShapeType="1"/>
                </p:cNvSpPr>
                <p:nvPr/>
              </p:nvSpPr>
              <p:spPr bwMode="auto">
                <a:xfrm>
                  <a:off x="8344" y="14042"/>
                  <a:ext cx="182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836" name="Line 22"/>
                <p:cNvSpPr>
                  <a:spLocks noChangeShapeType="1"/>
                </p:cNvSpPr>
                <p:nvPr/>
              </p:nvSpPr>
              <p:spPr bwMode="auto">
                <a:xfrm>
                  <a:off x="8344" y="14365"/>
                  <a:ext cx="1943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none" w="med" len="lg"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1820" name="Text Box 23"/>
              <p:cNvSpPr txBox="1">
                <a:spLocks noChangeArrowheads="1"/>
              </p:cNvSpPr>
              <p:nvPr/>
            </p:nvSpPr>
            <p:spPr bwMode="auto">
              <a:xfrm>
                <a:off x="6872" y="13023"/>
                <a:ext cx="1130" cy="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i="1">
                    <a:solidFill>
                      <a:schemeClr val="bg1"/>
                    </a:solidFill>
                    <a:latin typeface="Book Antiqua" pitchFamily="18" charset="0"/>
                  </a:rPr>
                  <a:t>U</a:t>
                </a:r>
                <a:endParaRPr lang="ru-RU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821" name="Text Box 24"/>
              <p:cNvSpPr txBox="1">
                <a:spLocks noChangeArrowheads="1"/>
              </p:cNvSpPr>
              <p:nvPr/>
            </p:nvSpPr>
            <p:spPr bwMode="auto">
              <a:xfrm>
                <a:off x="13785" y="15133"/>
                <a:ext cx="54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Times New Roman" pitchFamily="18" charset="0"/>
                  </a:rPr>
                  <a:t>t</a:t>
                </a:r>
                <a:endParaRPr lang="ru-RU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822" name="Text Box 25"/>
              <p:cNvSpPr txBox="1">
                <a:spLocks noChangeArrowheads="1"/>
              </p:cNvSpPr>
              <p:nvPr/>
            </p:nvSpPr>
            <p:spPr bwMode="auto">
              <a:xfrm>
                <a:off x="9105" y="15197"/>
                <a:ext cx="72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i="1">
                    <a:solidFill>
                      <a:schemeClr val="bg1"/>
                    </a:solidFill>
                    <a:latin typeface="Times New Roman" pitchFamily="18" charset="0"/>
                  </a:rPr>
                  <a:t>T</a:t>
                </a:r>
                <a:endParaRPr lang="ru-RU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823" name="Text Box 26"/>
              <p:cNvSpPr txBox="1">
                <a:spLocks noChangeArrowheads="1"/>
              </p:cNvSpPr>
              <p:nvPr/>
            </p:nvSpPr>
            <p:spPr bwMode="auto">
              <a:xfrm>
                <a:off x="10545" y="15197"/>
                <a:ext cx="1036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r>
                  <a:rPr lang="en-US" sz="1200" i="1">
                    <a:solidFill>
                      <a:schemeClr val="bg1"/>
                    </a:solidFill>
                    <a:latin typeface="Times New Roman" pitchFamily="18" charset="0"/>
                  </a:rPr>
                  <a:t>T</a:t>
                </a:r>
                <a:endParaRPr lang="ru-RU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824" name="Text Box 27"/>
              <p:cNvSpPr txBox="1">
                <a:spLocks noChangeArrowheads="1"/>
              </p:cNvSpPr>
              <p:nvPr/>
            </p:nvSpPr>
            <p:spPr bwMode="auto">
              <a:xfrm>
                <a:off x="7360" y="15817"/>
                <a:ext cx="6966" cy="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>
                    <a:solidFill>
                      <a:schemeClr val="bg1"/>
                    </a:solidFill>
                    <a:latin typeface="Times New Roman" pitchFamily="18" charset="0"/>
                  </a:rPr>
                  <a:t>Рис. </a:t>
                </a:r>
                <a:r>
                  <a:rPr lang="ru-RU" sz="1200">
                    <a:solidFill>
                      <a:schemeClr val="bg1"/>
                    </a:solidFill>
                    <a:latin typeface="Times New Roman" pitchFamily="18" charset="0"/>
                  </a:rPr>
                  <a:t>Пилообразное напряжение. </a:t>
                </a:r>
                <a:endParaRPr lang="ru-RU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825" name="Text Box 28"/>
              <p:cNvSpPr txBox="1">
                <a:spLocks noChangeArrowheads="1"/>
              </p:cNvSpPr>
              <p:nvPr/>
            </p:nvSpPr>
            <p:spPr bwMode="auto">
              <a:xfrm>
                <a:off x="7485" y="15197"/>
                <a:ext cx="54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>
                    <a:solidFill>
                      <a:schemeClr val="bg1"/>
                    </a:solidFill>
                    <a:latin typeface="Times New Roman" pitchFamily="18" charset="0"/>
                  </a:rPr>
                  <a:t>0</a:t>
                </a:r>
                <a:endParaRPr lang="ru-RU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826" name="Text Box 29"/>
              <p:cNvSpPr txBox="1">
                <a:spLocks noChangeArrowheads="1"/>
              </p:cNvSpPr>
              <p:nvPr/>
            </p:nvSpPr>
            <p:spPr bwMode="auto">
              <a:xfrm>
                <a:off x="6807" y="13757"/>
                <a:ext cx="1110" cy="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i="1">
                    <a:solidFill>
                      <a:schemeClr val="bg1"/>
                    </a:solidFill>
                    <a:latin typeface="Book Antiqua" pitchFamily="18" charset="0"/>
                  </a:rPr>
                  <a:t>U</a:t>
                </a:r>
                <a:r>
                  <a:rPr lang="ru-RU" sz="1200" baseline="-25000">
                    <a:solidFill>
                      <a:schemeClr val="bg1"/>
                    </a:solidFill>
                    <a:latin typeface="Book Antiqua" pitchFamily="18" charset="0"/>
                  </a:rPr>
                  <a:t>0</a:t>
                </a:r>
                <a:endParaRPr lang="ru-RU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9" name="Rectangle 4"/>
            <p:cNvSpPr>
              <a:spLocks noChangeArrowheads="1"/>
            </p:cNvSpPr>
            <p:nvPr/>
          </p:nvSpPr>
          <p:spPr bwMode="auto">
            <a:xfrm>
              <a:off x="1428728" y="5857424"/>
              <a:ext cx="785819" cy="339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  <a:defRPr/>
              </a:pPr>
              <a:r>
                <a:rPr lang="ru-RU" sz="1600" b="1" dirty="0">
                  <a:solidFill>
                    <a:srgbClr val="C00000"/>
                  </a:solidFill>
                  <a:latin typeface="Arial" pitchFamily="34" charset="0"/>
                </a:rPr>
                <a:t>НО !</a:t>
              </a:r>
              <a:endParaRPr lang="ru-RU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00" name="Выгнутая влево стрелка 199"/>
            <p:cNvSpPr/>
            <p:nvPr/>
          </p:nvSpPr>
          <p:spPr>
            <a:xfrm rot="16200000">
              <a:off x="3526658" y="4664241"/>
              <a:ext cx="304736" cy="3929091"/>
            </a:xfrm>
            <a:prstGeom prst="curvedRightArrow">
              <a:avLst>
                <a:gd name="adj1" fmla="val 25000"/>
                <a:gd name="adj2" fmla="val 79851"/>
                <a:gd name="adj3" fmla="val 440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6" name="Rectangle 4"/>
            <p:cNvSpPr>
              <a:spLocks noChangeArrowheads="1"/>
            </p:cNvSpPr>
            <p:nvPr/>
          </p:nvSpPr>
          <p:spPr bwMode="auto">
            <a:xfrm>
              <a:off x="7164406" y="6390712"/>
              <a:ext cx="1355734" cy="277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  <a:defRPr/>
              </a:pPr>
              <a:r>
                <a:rPr lang="ru-RU" sz="1200" b="1" dirty="0">
                  <a:solidFill>
                    <a:srgbClr val="C00000"/>
                  </a:solidFill>
                  <a:latin typeface="Arial" pitchFamily="34" charset="0"/>
                </a:rPr>
                <a:t>(Задача 6.2)</a:t>
              </a:r>
              <a:endParaRPr lang="ru-RU" sz="1200" dirty="0">
                <a:solidFill>
                  <a:srgbClr val="C00000"/>
                </a:solidFill>
                <a:latin typeface="+mj-lt"/>
              </a:endParaRPr>
            </a:p>
          </p:txBody>
        </p:sp>
        <p:graphicFrame>
          <p:nvGraphicFramePr>
            <p:cNvPr id="161803" name="Object 11"/>
            <p:cNvGraphicFramePr>
              <a:graphicFrameLocks noChangeAspect="1"/>
            </p:cNvGraphicFramePr>
            <p:nvPr/>
          </p:nvGraphicFramePr>
          <p:xfrm>
            <a:off x="6084168" y="6194462"/>
            <a:ext cx="903043" cy="693033"/>
          </p:xfrm>
          <a:graphic>
            <a:graphicData uri="http://schemas.openxmlformats.org/presentationml/2006/ole">
              <p:oleObj spid="_x0000_s161803" name="Формула" r:id="rId14" imgW="545863" imgH="418918" progId="Equation.3">
                <p:embed/>
              </p:oleObj>
            </a:graphicData>
          </a:graphic>
        </p:graphicFrame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2735250" y="5497138"/>
              <a:ext cx="1928825" cy="277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  <a:defRPr/>
              </a:pPr>
              <a:r>
                <a:rPr lang="ru-RU" sz="1200" b="1" dirty="0">
                  <a:solidFill>
                    <a:srgbClr val="C00000"/>
                  </a:solidFill>
                  <a:latin typeface="Arial" pitchFamily="34" charset="0"/>
                </a:rPr>
                <a:t>другой коэффициент !</a:t>
              </a:r>
              <a:endParaRPr lang="ru-RU" sz="12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69" name="Выгнутая влево стрелка 68"/>
          <p:cNvSpPr/>
          <p:nvPr/>
        </p:nvSpPr>
        <p:spPr>
          <a:xfrm>
            <a:off x="85725" y="3592513"/>
            <a:ext cx="217488" cy="1104900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Содержимое 3" descr="Propagation_du_tsunami_en_profondeur_variable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584325"/>
            <a:ext cx="7561262" cy="3835400"/>
          </a:xfrm>
        </p:spPr>
      </p:pic>
      <p:pic>
        <p:nvPicPr>
          <p:cNvPr id="187394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8321675" cy="1992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Содержимое 3" descr="00904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692150"/>
            <a:ext cx="5545138" cy="5337175"/>
          </a:xfrm>
        </p:spPr>
      </p:pic>
      <p:pic>
        <p:nvPicPr>
          <p:cNvPr id="188418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-387350"/>
            <a:ext cx="8321675" cy="1992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1" name="Group 167"/>
          <p:cNvGrpSpPr>
            <a:grpSpLocks noChangeAspect="1"/>
          </p:cNvGrpSpPr>
          <p:nvPr/>
        </p:nvGrpSpPr>
        <p:grpSpPr bwMode="auto">
          <a:xfrm>
            <a:off x="1203325" y="214313"/>
            <a:ext cx="7040563" cy="2525712"/>
            <a:chOff x="632" y="936"/>
            <a:chExt cx="11088" cy="3978"/>
          </a:xfrm>
        </p:grpSpPr>
        <p:sp>
          <p:nvSpPr>
            <p:cNvPr id="189446" name="AutoShape 168"/>
            <p:cNvSpPr>
              <a:spLocks noChangeAspect="1" noChangeArrowheads="1"/>
            </p:cNvSpPr>
            <p:nvPr/>
          </p:nvSpPr>
          <p:spPr bwMode="auto">
            <a:xfrm>
              <a:off x="632" y="936"/>
              <a:ext cx="11088" cy="39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9447" name="Group 169"/>
            <p:cNvGrpSpPr>
              <a:grpSpLocks/>
            </p:cNvGrpSpPr>
            <p:nvPr/>
          </p:nvGrpSpPr>
          <p:grpSpPr bwMode="auto">
            <a:xfrm>
              <a:off x="992" y="2376"/>
              <a:ext cx="10368" cy="2520"/>
              <a:chOff x="3075" y="17"/>
              <a:chExt cx="8038" cy="1854"/>
            </a:xfrm>
          </p:grpSpPr>
          <p:sp>
            <p:nvSpPr>
              <p:cNvPr id="189448" name="Text Box 191"/>
              <p:cNvSpPr txBox="1">
                <a:spLocks noChangeArrowheads="1"/>
              </p:cNvSpPr>
              <p:nvPr/>
            </p:nvSpPr>
            <p:spPr bwMode="auto">
              <a:xfrm>
                <a:off x="6738" y="17"/>
                <a:ext cx="511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600" i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189449" name="Text Box 192"/>
              <p:cNvSpPr txBox="1">
                <a:spLocks noChangeArrowheads="1"/>
              </p:cNvSpPr>
              <p:nvPr/>
            </p:nvSpPr>
            <p:spPr bwMode="auto">
              <a:xfrm>
                <a:off x="5698" y="29"/>
                <a:ext cx="68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200" i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–1</a:t>
                </a:r>
                <a:endParaRPr lang="ru-RU"/>
              </a:p>
            </p:txBody>
          </p:sp>
          <p:sp>
            <p:nvSpPr>
              <p:cNvPr id="189450" name="Text Box 193"/>
              <p:cNvSpPr txBox="1">
                <a:spLocks noChangeArrowheads="1"/>
              </p:cNvSpPr>
              <p:nvPr/>
            </p:nvSpPr>
            <p:spPr bwMode="auto">
              <a:xfrm>
                <a:off x="7565" y="29"/>
                <a:ext cx="74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600" i="1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+1</a:t>
                </a:r>
                <a:endParaRPr lang="ru-RU"/>
              </a:p>
            </p:txBody>
          </p:sp>
          <p:sp>
            <p:nvSpPr>
              <p:cNvPr id="189451" name="Text Box 194"/>
              <p:cNvSpPr txBox="1">
                <a:spLocks noChangeArrowheads="1"/>
              </p:cNvSpPr>
              <p:nvPr/>
            </p:nvSpPr>
            <p:spPr bwMode="auto">
              <a:xfrm>
                <a:off x="9728" y="29"/>
                <a:ext cx="55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200" i="1">
                    <a:latin typeface="Times New Roman" pitchFamily="18" charset="0"/>
                  </a:rPr>
                  <a:t> </a:t>
                </a:r>
                <a:r>
                  <a:rPr lang="en-US" sz="1600" i="1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189452" name="Text Box 195"/>
              <p:cNvSpPr txBox="1">
                <a:spLocks noChangeArrowheads="1"/>
              </p:cNvSpPr>
              <p:nvPr/>
            </p:nvSpPr>
            <p:spPr bwMode="auto">
              <a:xfrm>
                <a:off x="8652" y="29"/>
                <a:ext cx="92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200" i="1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N–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189453" name="Text Box 196"/>
              <p:cNvSpPr txBox="1">
                <a:spLocks noChangeArrowheads="1"/>
              </p:cNvSpPr>
              <p:nvPr/>
            </p:nvSpPr>
            <p:spPr bwMode="auto">
              <a:xfrm>
                <a:off x="3796" y="29"/>
                <a:ext cx="417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189454" name="Text Box 197"/>
              <p:cNvSpPr txBox="1">
                <a:spLocks noChangeArrowheads="1"/>
              </p:cNvSpPr>
              <p:nvPr/>
            </p:nvSpPr>
            <p:spPr bwMode="auto">
              <a:xfrm>
                <a:off x="4753" y="29"/>
                <a:ext cx="48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900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/>
              </a:p>
            </p:txBody>
          </p:sp>
          <p:sp>
            <p:nvSpPr>
              <p:cNvPr id="189455" name="Text Box 160"/>
              <p:cNvSpPr txBox="1">
                <a:spLocks noChangeArrowheads="1"/>
              </p:cNvSpPr>
              <p:nvPr/>
            </p:nvSpPr>
            <p:spPr bwMode="auto">
              <a:xfrm>
                <a:off x="10602" y="1311"/>
                <a:ext cx="511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ru-RU"/>
              </a:p>
            </p:txBody>
          </p:sp>
          <p:sp>
            <p:nvSpPr>
              <p:cNvPr id="189456" name="Line 161"/>
              <p:cNvSpPr>
                <a:spLocks noChangeShapeType="1"/>
              </p:cNvSpPr>
              <p:nvPr/>
            </p:nvSpPr>
            <p:spPr bwMode="auto">
              <a:xfrm rot="10800000" flipH="1">
                <a:off x="7921" y="1251"/>
                <a:ext cx="453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57" name="Rectangle 162" descr="Horizontal brick"/>
              <p:cNvSpPr>
                <a:spLocks noChangeArrowheads="1"/>
              </p:cNvSpPr>
              <p:nvPr/>
            </p:nvSpPr>
            <p:spPr bwMode="auto">
              <a:xfrm>
                <a:off x="3075" y="117"/>
                <a:ext cx="115" cy="936"/>
              </a:xfrm>
              <a:prstGeom prst="rect">
                <a:avLst/>
              </a:prstGeom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grpSp>
            <p:nvGrpSpPr>
              <p:cNvPr id="189458" name="Group 163"/>
              <p:cNvGrpSpPr>
                <a:grpSpLocks/>
              </p:cNvGrpSpPr>
              <p:nvPr/>
            </p:nvGrpSpPr>
            <p:grpSpPr bwMode="auto">
              <a:xfrm>
                <a:off x="3205" y="507"/>
                <a:ext cx="744" cy="174"/>
                <a:chOff x="6537" y="1674"/>
                <a:chExt cx="763" cy="197"/>
              </a:xfrm>
            </p:grpSpPr>
            <p:sp>
              <p:nvSpPr>
                <p:cNvPr id="189518" name="Freeform 164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519" name="Freeform 165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9459" name="Freeform 166"/>
              <p:cNvSpPr>
                <a:spLocks/>
              </p:cNvSpPr>
              <p:nvPr/>
            </p:nvSpPr>
            <p:spPr bwMode="auto">
              <a:xfrm>
                <a:off x="5013" y="507"/>
                <a:ext cx="370" cy="174"/>
              </a:xfrm>
              <a:custGeom>
                <a:avLst/>
                <a:gdLst>
                  <a:gd name="T0" fmla="*/ 2 w 9461"/>
                  <a:gd name="T1" fmla="*/ 142 h 2496"/>
                  <a:gd name="T2" fmla="*/ 15 w 9461"/>
                  <a:gd name="T3" fmla="*/ 115 h 2496"/>
                  <a:gd name="T4" fmla="*/ 23 w 9461"/>
                  <a:gd name="T5" fmla="*/ 96 h 2496"/>
                  <a:gd name="T6" fmla="*/ 34 w 9461"/>
                  <a:gd name="T7" fmla="*/ 70 h 2496"/>
                  <a:gd name="T8" fmla="*/ 46 w 9461"/>
                  <a:gd name="T9" fmla="*/ 43 h 2496"/>
                  <a:gd name="T10" fmla="*/ 55 w 9461"/>
                  <a:gd name="T11" fmla="*/ 23 h 2496"/>
                  <a:gd name="T12" fmla="*/ 62 w 9461"/>
                  <a:gd name="T13" fmla="*/ 8 h 2496"/>
                  <a:gd name="T14" fmla="*/ 63 w 9461"/>
                  <a:gd name="T15" fmla="*/ 3 h 2496"/>
                  <a:gd name="T16" fmla="*/ 68 w 9461"/>
                  <a:gd name="T17" fmla="*/ 11 h 2496"/>
                  <a:gd name="T18" fmla="*/ 80 w 9461"/>
                  <a:gd name="T19" fmla="*/ 40 h 2496"/>
                  <a:gd name="T20" fmla="*/ 88 w 9461"/>
                  <a:gd name="T21" fmla="*/ 58 h 2496"/>
                  <a:gd name="T22" fmla="*/ 99 w 9461"/>
                  <a:gd name="T23" fmla="*/ 98 h 2496"/>
                  <a:gd name="T24" fmla="*/ 106 w 9461"/>
                  <a:gd name="T25" fmla="*/ 116 h 2496"/>
                  <a:gd name="T26" fmla="*/ 108 w 9461"/>
                  <a:gd name="T27" fmla="*/ 126 h 2496"/>
                  <a:gd name="T28" fmla="*/ 116 w 9461"/>
                  <a:gd name="T29" fmla="*/ 145 h 2496"/>
                  <a:gd name="T30" fmla="*/ 122 w 9461"/>
                  <a:gd name="T31" fmla="*/ 161 h 2496"/>
                  <a:gd name="T32" fmla="*/ 125 w 9461"/>
                  <a:gd name="T33" fmla="*/ 167 h 2496"/>
                  <a:gd name="T34" fmla="*/ 138 w 9461"/>
                  <a:gd name="T35" fmla="*/ 134 h 2496"/>
                  <a:gd name="T36" fmla="*/ 140 w 9461"/>
                  <a:gd name="T37" fmla="*/ 128 h 2496"/>
                  <a:gd name="T38" fmla="*/ 146 w 9461"/>
                  <a:gd name="T39" fmla="*/ 112 h 2496"/>
                  <a:gd name="T40" fmla="*/ 149 w 9461"/>
                  <a:gd name="T41" fmla="*/ 104 h 2496"/>
                  <a:gd name="T42" fmla="*/ 153 w 9461"/>
                  <a:gd name="T43" fmla="*/ 93 h 2496"/>
                  <a:gd name="T44" fmla="*/ 164 w 9461"/>
                  <a:gd name="T45" fmla="*/ 54 h 2496"/>
                  <a:gd name="T46" fmla="*/ 171 w 9461"/>
                  <a:gd name="T47" fmla="*/ 36 h 2496"/>
                  <a:gd name="T48" fmla="*/ 178 w 9461"/>
                  <a:gd name="T49" fmla="*/ 15 h 2496"/>
                  <a:gd name="T50" fmla="*/ 181 w 9461"/>
                  <a:gd name="T51" fmla="*/ 5 h 2496"/>
                  <a:gd name="T52" fmla="*/ 183 w 9461"/>
                  <a:gd name="T53" fmla="*/ 0 h 2496"/>
                  <a:gd name="T54" fmla="*/ 183 w 9461"/>
                  <a:gd name="T55" fmla="*/ 1 h 2496"/>
                  <a:gd name="T56" fmla="*/ 196 w 9461"/>
                  <a:gd name="T57" fmla="*/ 33 h 2496"/>
                  <a:gd name="T58" fmla="*/ 205 w 9461"/>
                  <a:gd name="T59" fmla="*/ 54 h 2496"/>
                  <a:gd name="T60" fmla="*/ 214 w 9461"/>
                  <a:gd name="T61" fmla="*/ 79 h 2496"/>
                  <a:gd name="T62" fmla="*/ 224 w 9461"/>
                  <a:gd name="T63" fmla="*/ 110 h 2496"/>
                  <a:gd name="T64" fmla="*/ 227 w 9461"/>
                  <a:gd name="T65" fmla="*/ 116 h 2496"/>
                  <a:gd name="T66" fmla="*/ 239 w 9461"/>
                  <a:gd name="T67" fmla="*/ 142 h 2496"/>
                  <a:gd name="T68" fmla="*/ 244 w 9461"/>
                  <a:gd name="T69" fmla="*/ 156 h 2496"/>
                  <a:gd name="T70" fmla="*/ 252 w 9461"/>
                  <a:gd name="T71" fmla="*/ 161 h 2496"/>
                  <a:gd name="T72" fmla="*/ 263 w 9461"/>
                  <a:gd name="T73" fmla="*/ 133 h 2496"/>
                  <a:gd name="T74" fmla="*/ 269 w 9461"/>
                  <a:gd name="T75" fmla="*/ 115 h 2496"/>
                  <a:gd name="T76" fmla="*/ 278 w 9461"/>
                  <a:gd name="T77" fmla="*/ 90 h 2496"/>
                  <a:gd name="T78" fmla="*/ 283 w 9461"/>
                  <a:gd name="T79" fmla="*/ 76 h 2496"/>
                  <a:gd name="T80" fmla="*/ 296 w 9461"/>
                  <a:gd name="T81" fmla="*/ 34 h 2496"/>
                  <a:gd name="T82" fmla="*/ 303 w 9461"/>
                  <a:gd name="T83" fmla="*/ 3 h 2496"/>
                  <a:gd name="T84" fmla="*/ 315 w 9461"/>
                  <a:gd name="T85" fmla="*/ 33 h 2496"/>
                  <a:gd name="T86" fmla="*/ 332 w 9461"/>
                  <a:gd name="T87" fmla="*/ 75 h 2496"/>
                  <a:gd name="T88" fmla="*/ 334 w 9461"/>
                  <a:gd name="T89" fmla="*/ 82 h 2496"/>
                  <a:gd name="T90" fmla="*/ 341 w 9461"/>
                  <a:gd name="T91" fmla="*/ 105 h 2496"/>
                  <a:gd name="T92" fmla="*/ 354 w 9461"/>
                  <a:gd name="T93" fmla="*/ 133 h 2496"/>
                  <a:gd name="T94" fmla="*/ 365 w 9461"/>
                  <a:gd name="T95" fmla="*/ 160 h 2496"/>
                  <a:gd name="T96" fmla="*/ 369 w 9461"/>
                  <a:gd name="T97" fmla="*/ 174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9460" name="Group 167"/>
              <p:cNvGrpSpPr>
                <a:grpSpLocks/>
              </p:cNvGrpSpPr>
              <p:nvPr/>
            </p:nvGrpSpPr>
            <p:grpSpPr bwMode="auto">
              <a:xfrm>
                <a:off x="4115" y="507"/>
                <a:ext cx="744" cy="174"/>
                <a:chOff x="6537" y="1674"/>
                <a:chExt cx="763" cy="197"/>
              </a:xfrm>
            </p:grpSpPr>
            <p:sp>
              <p:nvSpPr>
                <p:cNvPr id="189516" name="Freeform 168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517" name="Freeform 169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9461" name="Freeform 170"/>
              <p:cNvSpPr>
                <a:spLocks/>
              </p:cNvSpPr>
              <p:nvPr/>
            </p:nvSpPr>
            <p:spPr bwMode="auto">
              <a:xfrm>
                <a:off x="5308" y="441"/>
                <a:ext cx="164" cy="350"/>
              </a:xfrm>
              <a:custGeom>
                <a:avLst/>
                <a:gdLst>
                  <a:gd name="T0" fmla="*/ 164 w 264"/>
                  <a:gd name="T1" fmla="*/ 0 h 360"/>
                  <a:gd name="T2" fmla="*/ 75 w 264"/>
                  <a:gd name="T3" fmla="*/ 117 h 360"/>
                  <a:gd name="T4" fmla="*/ 75 w 264"/>
                  <a:gd name="T5" fmla="*/ 257 h 360"/>
                  <a:gd name="T6" fmla="*/ 0 w 264"/>
                  <a:gd name="T7" fmla="*/ 35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2" name="Freeform 171"/>
              <p:cNvSpPr>
                <a:spLocks/>
              </p:cNvSpPr>
              <p:nvPr/>
            </p:nvSpPr>
            <p:spPr bwMode="auto">
              <a:xfrm>
                <a:off x="5437" y="441"/>
                <a:ext cx="166" cy="350"/>
              </a:xfrm>
              <a:custGeom>
                <a:avLst/>
                <a:gdLst>
                  <a:gd name="T0" fmla="*/ 166 w 264"/>
                  <a:gd name="T1" fmla="*/ 0 h 360"/>
                  <a:gd name="T2" fmla="*/ 75 w 264"/>
                  <a:gd name="T3" fmla="*/ 117 h 360"/>
                  <a:gd name="T4" fmla="*/ 75 w 264"/>
                  <a:gd name="T5" fmla="*/ 257 h 360"/>
                  <a:gd name="T6" fmla="*/ 0 w 264"/>
                  <a:gd name="T7" fmla="*/ 35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3" name="Freeform 172"/>
              <p:cNvSpPr>
                <a:spLocks/>
              </p:cNvSpPr>
              <p:nvPr/>
            </p:nvSpPr>
            <p:spPr bwMode="auto">
              <a:xfrm>
                <a:off x="5521" y="519"/>
                <a:ext cx="370" cy="174"/>
              </a:xfrm>
              <a:custGeom>
                <a:avLst/>
                <a:gdLst>
                  <a:gd name="T0" fmla="*/ 2 w 9461"/>
                  <a:gd name="T1" fmla="*/ 142 h 2496"/>
                  <a:gd name="T2" fmla="*/ 15 w 9461"/>
                  <a:gd name="T3" fmla="*/ 115 h 2496"/>
                  <a:gd name="T4" fmla="*/ 23 w 9461"/>
                  <a:gd name="T5" fmla="*/ 96 h 2496"/>
                  <a:gd name="T6" fmla="*/ 34 w 9461"/>
                  <a:gd name="T7" fmla="*/ 70 h 2496"/>
                  <a:gd name="T8" fmla="*/ 46 w 9461"/>
                  <a:gd name="T9" fmla="*/ 43 h 2496"/>
                  <a:gd name="T10" fmla="*/ 55 w 9461"/>
                  <a:gd name="T11" fmla="*/ 23 h 2496"/>
                  <a:gd name="T12" fmla="*/ 62 w 9461"/>
                  <a:gd name="T13" fmla="*/ 8 h 2496"/>
                  <a:gd name="T14" fmla="*/ 63 w 9461"/>
                  <a:gd name="T15" fmla="*/ 3 h 2496"/>
                  <a:gd name="T16" fmla="*/ 68 w 9461"/>
                  <a:gd name="T17" fmla="*/ 11 h 2496"/>
                  <a:gd name="T18" fmla="*/ 80 w 9461"/>
                  <a:gd name="T19" fmla="*/ 40 h 2496"/>
                  <a:gd name="T20" fmla="*/ 88 w 9461"/>
                  <a:gd name="T21" fmla="*/ 58 h 2496"/>
                  <a:gd name="T22" fmla="*/ 99 w 9461"/>
                  <a:gd name="T23" fmla="*/ 98 h 2496"/>
                  <a:gd name="T24" fmla="*/ 106 w 9461"/>
                  <a:gd name="T25" fmla="*/ 116 h 2496"/>
                  <a:gd name="T26" fmla="*/ 108 w 9461"/>
                  <a:gd name="T27" fmla="*/ 126 h 2496"/>
                  <a:gd name="T28" fmla="*/ 116 w 9461"/>
                  <a:gd name="T29" fmla="*/ 145 h 2496"/>
                  <a:gd name="T30" fmla="*/ 122 w 9461"/>
                  <a:gd name="T31" fmla="*/ 161 h 2496"/>
                  <a:gd name="T32" fmla="*/ 125 w 9461"/>
                  <a:gd name="T33" fmla="*/ 167 h 2496"/>
                  <a:gd name="T34" fmla="*/ 138 w 9461"/>
                  <a:gd name="T35" fmla="*/ 134 h 2496"/>
                  <a:gd name="T36" fmla="*/ 140 w 9461"/>
                  <a:gd name="T37" fmla="*/ 128 h 2496"/>
                  <a:gd name="T38" fmla="*/ 146 w 9461"/>
                  <a:gd name="T39" fmla="*/ 112 h 2496"/>
                  <a:gd name="T40" fmla="*/ 149 w 9461"/>
                  <a:gd name="T41" fmla="*/ 104 h 2496"/>
                  <a:gd name="T42" fmla="*/ 153 w 9461"/>
                  <a:gd name="T43" fmla="*/ 93 h 2496"/>
                  <a:gd name="T44" fmla="*/ 164 w 9461"/>
                  <a:gd name="T45" fmla="*/ 54 h 2496"/>
                  <a:gd name="T46" fmla="*/ 171 w 9461"/>
                  <a:gd name="T47" fmla="*/ 36 h 2496"/>
                  <a:gd name="T48" fmla="*/ 178 w 9461"/>
                  <a:gd name="T49" fmla="*/ 15 h 2496"/>
                  <a:gd name="T50" fmla="*/ 181 w 9461"/>
                  <a:gd name="T51" fmla="*/ 5 h 2496"/>
                  <a:gd name="T52" fmla="*/ 183 w 9461"/>
                  <a:gd name="T53" fmla="*/ 0 h 2496"/>
                  <a:gd name="T54" fmla="*/ 183 w 9461"/>
                  <a:gd name="T55" fmla="*/ 1 h 2496"/>
                  <a:gd name="T56" fmla="*/ 196 w 9461"/>
                  <a:gd name="T57" fmla="*/ 33 h 2496"/>
                  <a:gd name="T58" fmla="*/ 205 w 9461"/>
                  <a:gd name="T59" fmla="*/ 54 h 2496"/>
                  <a:gd name="T60" fmla="*/ 214 w 9461"/>
                  <a:gd name="T61" fmla="*/ 79 h 2496"/>
                  <a:gd name="T62" fmla="*/ 224 w 9461"/>
                  <a:gd name="T63" fmla="*/ 110 h 2496"/>
                  <a:gd name="T64" fmla="*/ 227 w 9461"/>
                  <a:gd name="T65" fmla="*/ 116 h 2496"/>
                  <a:gd name="T66" fmla="*/ 239 w 9461"/>
                  <a:gd name="T67" fmla="*/ 142 h 2496"/>
                  <a:gd name="T68" fmla="*/ 244 w 9461"/>
                  <a:gd name="T69" fmla="*/ 156 h 2496"/>
                  <a:gd name="T70" fmla="*/ 252 w 9461"/>
                  <a:gd name="T71" fmla="*/ 161 h 2496"/>
                  <a:gd name="T72" fmla="*/ 263 w 9461"/>
                  <a:gd name="T73" fmla="*/ 133 h 2496"/>
                  <a:gd name="T74" fmla="*/ 269 w 9461"/>
                  <a:gd name="T75" fmla="*/ 115 h 2496"/>
                  <a:gd name="T76" fmla="*/ 278 w 9461"/>
                  <a:gd name="T77" fmla="*/ 90 h 2496"/>
                  <a:gd name="T78" fmla="*/ 283 w 9461"/>
                  <a:gd name="T79" fmla="*/ 76 h 2496"/>
                  <a:gd name="T80" fmla="*/ 296 w 9461"/>
                  <a:gd name="T81" fmla="*/ 34 h 2496"/>
                  <a:gd name="T82" fmla="*/ 303 w 9461"/>
                  <a:gd name="T83" fmla="*/ 3 h 2496"/>
                  <a:gd name="T84" fmla="*/ 315 w 9461"/>
                  <a:gd name="T85" fmla="*/ 33 h 2496"/>
                  <a:gd name="T86" fmla="*/ 332 w 9461"/>
                  <a:gd name="T87" fmla="*/ 75 h 2496"/>
                  <a:gd name="T88" fmla="*/ 334 w 9461"/>
                  <a:gd name="T89" fmla="*/ 82 h 2496"/>
                  <a:gd name="T90" fmla="*/ 341 w 9461"/>
                  <a:gd name="T91" fmla="*/ 105 h 2496"/>
                  <a:gd name="T92" fmla="*/ 354 w 9461"/>
                  <a:gd name="T93" fmla="*/ 133 h 2496"/>
                  <a:gd name="T94" fmla="*/ 365 w 9461"/>
                  <a:gd name="T95" fmla="*/ 160 h 2496"/>
                  <a:gd name="T96" fmla="*/ 369 w 9461"/>
                  <a:gd name="T97" fmla="*/ 174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9464" name="Group 173"/>
              <p:cNvGrpSpPr>
                <a:grpSpLocks/>
              </p:cNvGrpSpPr>
              <p:nvPr/>
            </p:nvGrpSpPr>
            <p:grpSpPr bwMode="auto">
              <a:xfrm>
                <a:off x="6112" y="507"/>
                <a:ext cx="744" cy="174"/>
                <a:chOff x="6537" y="1674"/>
                <a:chExt cx="763" cy="197"/>
              </a:xfrm>
            </p:grpSpPr>
            <p:sp>
              <p:nvSpPr>
                <p:cNvPr id="189514" name="Freeform 174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515" name="Freeform 175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9465" name="Group 176"/>
              <p:cNvGrpSpPr>
                <a:grpSpLocks/>
              </p:cNvGrpSpPr>
              <p:nvPr/>
            </p:nvGrpSpPr>
            <p:grpSpPr bwMode="auto">
              <a:xfrm>
                <a:off x="7069" y="507"/>
                <a:ext cx="745" cy="174"/>
                <a:chOff x="6537" y="1674"/>
                <a:chExt cx="763" cy="197"/>
              </a:xfrm>
            </p:grpSpPr>
            <p:sp>
              <p:nvSpPr>
                <p:cNvPr id="189512" name="Freeform 177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513" name="Freeform 178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9466" name="Freeform 179"/>
              <p:cNvSpPr>
                <a:spLocks/>
              </p:cNvSpPr>
              <p:nvPr/>
            </p:nvSpPr>
            <p:spPr bwMode="auto">
              <a:xfrm>
                <a:off x="8038" y="495"/>
                <a:ext cx="370" cy="174"/>
              </a:xfrm>
              <a:custGeom>
                <a:avLst/>
                <a:gdLst>
                  <a:gd name="T0" fmla="*/ 2 w 9461"/>
                  <a:gd name="T1" fmla="*/ 142 h 2496"/>
                  <a:gd name="T2" fmla="*/ 15 w 9461"/>
                  <a:gd name="T3" fmla="*/ 115 h 2496"/>
                  <a:gd name="T4" fmla="*/ 23 w 9461"/>
                  <a:gd name="T5" fmla="*/ 96 h 2496"/>
                  <a:gd name="T6" fmla="*/ 34 w 9461"/>
                  <a:gd name="T7" fmla="*/ 70 h 2496"/>
                  <a:gd name="T8" fmla="*/ 46 w 9461"/>
                  <a:gd name="T9" fmla="*/ 43 h 2496"/>
                  <a:gd name="T10" fmla="*/ 55 w 9461"/>
                  <a:gd name="T11" fmla="*/ 23 h 2496"/>
                  <a:gd name="T12" fmla="*/ 62 w 9461"/>
                  <a:gd name="T13" fmla="*/ 8 h 2496"/>
                  <a:gd name="T14" fmla="*/ 63 w 9461"/>
                  <a:gd name="T15" fmla="*/ 3 h 2496"/>
                  <a:gd name="T16" fmla="*/ 68 w 9461"/>
                  <a:gd name="T17" fmla="*/ 11 h 2496"/>
                  <a:gd name="T18" fmla="*/ 80 w 9461"/>
                  <a:gd name="T19" fmla="*/ 40 h 2496"/>
                  <a:gd name="T20" fmla="*/ 88 w 9461"/>
                  <a:gd name="T21" fmla="*/ 58 h 2496"/>
                  <a:gd name="T22" fmla="*/ 99 w 9461"/>
                  <a:gd name="T23" fmla="*/ 98 h 2496"/>
                  <a:gd name="T24" fmla="*/ 106 w 9461"/>
                  <a:gd name="T25" fmla="*/ 116 h 2496"/>
                  <a:gd name="T26" fmla="*/ 108 w 9461"/>
                  <a:gd name="T27" fmla="*/ 126 h 2496"/>
                  <a:gd name="T28" fmla="*/ 116 w 9461"/>
                  <a:gd name="T29" fmla="*/ 145 h 2496"/>
                  <a:gd name="T30" fmla="*/ 122 w 9461"/>
                  <a:gd name="T31" fmla="*/ 161 h 2496"/>
                  <a:gd name="T32" fmla="*/ 125 w 9461"/>
                  <a:gd name="T33" fmla="*/ 167 h 2496"/>
                  <a:gd name="T34" fmla="*/ 138 w 9461"/>
                  <a:gd name="T35" fmla="*/ 134 h 2496"/>
                  <a:gd name="T36" fmla="*/ 140 w 9461"/>
                  <a:gd name="T37" fmla="*/ 128 h 2496"/>
                  <a:gd name="T38" fmla="*/ 146 w 9461"/>
                  <a:gd name="T39" fmla="*/ 112 h 2496"/>
                  <a:gd name="T40" fmla="*/ 149 w 9461"/>
                  <a:gd name="T41" fmla="*/ 104 h 2496"/>
                  <a:gd name="T42" fmla="*/ 153 w 9461"/>
                  <a:gd name="T43" fmla="*/ 93 h 2496"/>
                  <a:gd name="T44" fmla="*/ 164 w 9461"/>
                  <a:gd name="T45" fmla="*/ 54 h 2496"/>
                  <a:gd name="T46" fmla="*/ 171 w 9461"/>
                  <a:gd name="T47" fmla="*/ 36 h 2496"/>
                  <a:gd name="T48" fmla="*/ 178 w 9461"/>
                  <a:gd name="T49" fmla="*/ 15 h 2496"/>
                  <a:gd name="T50" fmla="*/ 181 w 9461"/>
                  <a:gd name="T51" fmla="*/ 5 h 2496"/>
                  <a:gd name="T52" fmla="*/ 183 w 9461"/>
                  <a:gd name="T53" fmla="*/ 0 h 2496"/>
                  <a:gd name="T54" fmla="*/ 183 w 9461"/>
                  <a:gd name="T55" fmla="*/ 1 h 2496"/>
                  <a:gd name="T56" fmla="*/ 196 w 9461"/>
                  <a:gd name="T57" fmla="*/ 33 h 2496"/>
                  <a:gd name="T58" fmla="*/ 205 w 9461"/>
                  <a:gd name="T59" fmla="*/ 54 h 2496"/>
                  <a:gd name="T60" fmla="*/ 214 w 9461"/>
                  <a:gd name="T61" fmla="*/ 79 h 2496"/>
                  <a:gd name="T62" fmla="*/ 224 w 9461"/>
                  <a:gd name="T63" fmla="*/ 110 h 2496"/>
                  <a:gd name="T64" fmla="*/ 227 w 9461"/>
                  <a:gd name="T65" fmla="*/ 116 h 2496"/>
                  <a:gd name="T66" fmla="*/ 239 w 9461"/>
                  <a:gd name="T67" fmla="*/ 142 h 2496"/>
                  <a:gd name="T68" fmla="*/ 244 w 9461"/>
                  <a:gd name="T69" fmla="*/ 156 h 2496"/>
                  <a:gd name="T70" fmla="*/ 252 w 9461"/>
                  <a:gd name="T71" fmla="*/ 161 h 2496"/>
                  <a:gd name="T72" fmla="*/ 263 w 9461"/>
                  <a:gd name="T73" fmla="*/ 133 h 2496"/>
                  <a:gd name="T74" fmla="*/ 269 w 9461"/>
                  <a:gd name="T75" fmla="*/ 115 h 2496"/>
                  <a:gd name="T76" fmla="*/ 278 w 9461"/>
                  <a:gd name="T77" fmla="*/ 90 h 2496"/>
                  <a:gd name="T78" fmla="*/ 283 w 9461"/>
                  <a:gd name="T79" fmla="*/ 76 h 2496"/>
                  <a:gd name="T80" fmla="*/ 296 w 9461"/>
                  <a:gd name="T81" fmla="*/ 34 h 2496"/>
                  <a:gd name="T82" fmla="*/ 303 w 9461"/>
                  <a:gd name="T83" fmla="*/ 3 h 2496"/>
                  <a:gd name="T84" fmla="*/ 315 w 9461"/>
                  <a:gd name="T85" fmla="*/ 33 h 2496"/>
                  <a:gd name="T86" fmla="*/ 332 w 9461"/>
                  <a:gd name="T87" fmla="*/ 75 h 2496"/>
                  <a:gd name="T88" fmla="*/ 334 w 9461"/>
                  <a:gd name="T89" fmla="*/ 82 h 2496"/>
                  <a:gd name="T90" fmla="*/ 341 w 9461"/>
                  <a:gd name="T91" fmla="*/ 105 h 2496"/>
                  <a:gd name="T92" fmla="*/ 354 w 9461"/>
                  <a:gd name="T93" fmla="*/ 133 h 2496"/>
                  <a:gd name="T94" fmla="*/ 365 w 9461"/>
                  <a:gd name="T95" fmla="*/ 160 h 2496"/>
                  <a:gd name="T96" fmla="*/ 369 w 9461"/>
                  <a:gd name="T97" fmla="*/ 174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7" name="Freeform 180"/>
              <p:cNvSpPr>
                <a:spLocks/>
              </p:cNvSpPr>
              <p:nvPr/>
            </p:nvSpPr>
            <p:spPr bwMode="auto">
              <a:xfrm>
                <a:off x="8333" y="429"/>
                <a:ext cx="164" cy="350"/>
              </a:xfrm>
              <a:custGeom>
                <a:avLst/>
                <a:gdLst>
                  <a:gd name="T0" fmla="*/ 164 w 264"/>
                  <a:gd name="T1" fmla="*/ 0 h 360"/>
                  <a:gd name="T2" fmla="*/ 75 w 264"/>
                  <a:gd name="T3" fmla="*/ 117 h 360"/>
                  <a:gd name="T4" fmla="*/ 75 w 264"/>
                  <a:gd name="T5" fmla="*/ 257 h 360"/>
                  <a:gd name="T6" fmla="*/ 0 w 264"/>
                  <a:gd name="T7" fmla="*/ 35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8" name="Freeform 181"/>
              <p:cNvSpPr>
                <a:spLocks/>
              </p:cNvSpPr>
              <p:nvPr/>
            </p:nvSpPr>
            <p:spPr bwMode="auto">
              <a:xfrm>
                <a:off x="8462" y="429"/>
                <a:ext cx="166" cy="350"/>
              </a:xfrm>
              <a:custGeom>
                <a:avLst/>
                <a:gdLst>
                  <a:gd name="T0" fmla="*/ 166 w 264"/>
                  <a:gd name="T1" fmla="*/ 0 h 360"/>
                  <a:gd name="T2" fmla="*/ 75 w 264"/>
                  <a:gd name="T3" fmla="*/ 117 h 360"/>
                  <a:gd name="T4" fmla="*/ 75 w 264"/>
                  <a:gd name="T5" fmla="*/ 257 h 360"/>
                  <a:gd name="T6" fmla="*/ 0 w 264"/>
                  <a:gd name="T7" fmla="*/ 35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69" name="Freeform 182"/>
              <p:cNvSpPr>
                <a:spLocks/>
              </p:cNvSpPr>
              <p:nvPr/>
            </p:nvSpPr>
            <p:spPr bwMode="auto">
              <a:xfrm>
                <a:off x="8546" y="507"/>
                <a:ext cx="370" cy="174"/>
              </a:xfrm>
              <a:custGeom>
                <a:avLst/>
                <a:gdLst>
                  <a:gd name="T0" fmla="*/ 2 w 9461"/>
                  <a:gd name="T1" fmla="*/ 142 h 2496"/>
                  <a:gd name="T2" fmla="*/ 15 w 9461"/>
                  <a:gd name="T3" fmla="*/ 115 h 2496"/>
                  <a:gd name="T4" fmla="*/ 23 w 9461"/>
                  <a:gd name="T5" fmla="*/ 96 h 2496"/>
                  <a:gd name="T6" fmla="*/ 34 w 9461"/>
                  <a:gd name="T7" fmla="*/ 70 h 2496"/>
                  <a:gd name="T8" fmla="*/ 46 w 9461"/>
                  <a:gd name="T9" fmla="*/ 43 h 2496"/>
                  <a:gd name="T10" fmla="*/ 55 w 9461"/>
                  <a:gd name="T11" fmla="*/ 23 h 2496"/>
                  <a:gd name="T12" fmla="*/ 62 w 9461"/>
                  <a:gd name="T13" fmla="*/ 8 h 2496"/>
                  <a:gd name="T14" fmla="*/ 63 w 9461"/>
                  <a:gd name="T15" fmla="*/ 3 h 2496"/>
                  <a:gd name="T16" fmla="*/ 68 w 9461"/>
                  <a:gd name="T17" fmla="*/ 11 h 2496"/>
                  <a:gd name="T18" fmla="*/ 80 w 9461"/>
                  <a:gd name="T19" fmla="*/ 40 h 2496"/>
                  <a:gd name="T20" fmla="*/ 88 w 9461"/>
                  <a:gd name="T21" fmla="*/ 58 h 2496"/>
                  <a:gd name="T22" fmla="*/ 99 w 9461"/>
                  <a:gd name="T23" fmla="*/ 98 h 2496"/>
                  <a:gd name="T24" fmla="*/ 106 w 9461"/>
                  <a:gd name="T25" fmla="*/ 116 h 2496"/>
                  <a:gd name="T26" fmla="*/ 108 w 9461"/>
                  <a:gd name="T27" fmla="*/ 126 h 2496"/>
                  <a:gd name="T28" fmla="*/ 116 w 9461"/>
                  <a:gd name="T29" fmla="*/ 145 h 2496"/>
                  <a:gd name="T30" fmla="*/ 122 w 9461"/>
                  <a:gd name="T31" fmla="*/ 161 h 2496"/>
                  <a:gd name="T32" fmla="*/ 125 w 9461"/>
                  <a:gd name="T33" fmla="*/ 167 h 2496"/>
                  <a:gd name="T34" fmla="*/ 138 w 9461"/>
                  <a:gd name="T35" fmla="*/ 134 h 2496"/>
                  <a:gd name="T36" fmla="*/ 140 w 9461"/>
                  <a:gd name="T37" fmla="*/ 128 h 2496"/>
                  <a:gd name="T38" fmla="*/ 146 w 9461"/>
                  <a:gd name="T39" fmla="*/ 112 h 2496"/>
                  <a:gd name="T40" fmla="*/ 149 w 9461"/>
                  <a:gd name="T41" fmla="*/ 104 h 2496"/>
                  <a:gd name="T42" fmla="*/ 153 w 9461"/>
                  <a:gd name="T43" fmla="*/ 93 h 2496"/>
                  <a:gd name="T44" fmla="*/ 164 w 9461"/>
                  <a:gd name="T45" fmla="*/ 54 h 2496"/>
                  <a:gd name="T46" fmla="*/ 171 w 9461"/>
                  <a:gd name="T47" fmla="*/ 36 h 2496"/>
                  <a:gd name="T48" fmla="*/ 178 w 9461"/>
                  <a:gd name="T49" fmla="*/ 15 h 2496"/>
                  <a:gd name="T50" fmla="*/ 181 w 9461"/>
                  <a:gd name="T51" fmla="*/ 5 h 2496"/>
                  <a:gd name="T52" fmla="*/ 183 w 9461"/>
                  <a:gd name="T53" fmla="*/ 0 h 2496"/>
                  <a:gd name="T54" fmla="*/ 183 w 9461"/>
                  <a:gd name="T55" fmla="*/ 1 h 2496"/>
                  <a:gd name="T56" fmla="*/ 196 w 9461"/>
                  <a:gd name="T57" fmla="*/ 33 h 2496"/>
                  <a:gd name="T58" fmla="*/ 205 w 9461"/>
                  <a:gd name="T59" fmla="*/ 54 h 2496"/>
                  <a:gd name="T60" fmla="*/ 214 w 9461"/>
                  <a:gd name="T61" fmla="*/ 79 h 2496"/>
                  <a:gd name="T62" fmla="*/ 224 w 9461"/>
                  <a:gd name="T63" fmla="*/ 110 h 2496"/>
                  <a:gd name="T64" fmla="*/ 227 w 9461"/>
                  <a:gd name="T65" fmla="*/ 116 h 2496"/>
                  <a:gd name="T66" fmla="*/ 239 w 9461"/>
                  <a:gd name="T67" fmla="*/ 142 h 2496"/>
                  <a:gd name="T68" fmla="*/ 244 w 9461"/>
                  <a:gd name="T69" fmla="*/ 156 h 2496"/>
                  <a:gd name="T70" fmla="*/ 252 w 9461"/>
                  <a:gd name="T71" fmla="*/ 161 h 2496"/>
                  <a:gd name="T72" fmla="*/ 263 w 9461"/>
                  <a:gd name="T73" fmla="*/ 133 h 2496"/>
                  <a:gd name="T74" fmla="*/ 269 w 9461"/>
                  <a:gd name="T75" fmla="*/ 115 h 2496"/>
                  <a:gd name="T76" fmla="*/ 278 w 9461"/>
                  <a:gd name="T77" fmla="*/ 90 h 2496"/>
                  <a:gd name="T78" fmla="*/ 283 w 9461"/>
                  <a:gd name="T79" fmla="*/ 76 h 2496"/>
                  <a:gd name="T80" fmla="*/ 296 w 9461"/>
                  <a:gd name="T81" fmla="*/ 34 h 2496"/>
                  <a:gd name="T82" fmla="*/ 303 w 9461"/>
                  <a:gd name="T83" fmla="*/ 3 h 2496"/>
                  <a:gd name="T84" fmla="*/ 315 w 9461"/>
                  <a:gd name="T85" fmla="*/ 33 h 2496"/>
                  <a:gd name="T86" fmla="*/ 332 w 9461"/>
                  <a:gd name="T87" fmla="*/ 75 h 2496"/>
                  <a:gd name="T88" fmla="*/ 334 w 9461"/>
                  <a:gd name="T89" fmla="*/ 82 h 2496"/>
                  <a:gd name="T90" fmla="*/ 341 w 9461"/>
                  <a:gd name="T91" fmla="*/ 105 h 2496"/>
                  <a:gd name="T92" fmla="*/ 354 w 9461"/>
                  <a:gd name="T93" fmla="*/ 133 h 2496"/>
                  <a:gd name="T94" fmla="*/ 365 w 9461"/>
                  <a:gd name="T95" fmla="*/ 160 h 2496"/>
                  <a:gd name="T96" fmla="*/ 369 w 9461"/>
                  <a:gd name="T97" fmla="*/ 174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70" name="Rectangle 183" descr="Horizontal brick"/>
              <p:cNvSpPr>
                <a:spLocks noChangeArrowheads="1"/>
              </p:cNvSpPr>
              <p:nvPr/>
            </p:nvSpPr>
            <p:spPr bwMode="auto">
              <a:xfrm>
                <a:off x="10803" y="105"/>
                <a:ext cx="115" cy="936"/>
              </a:xfrm>
              <a:prstGeom prst="rect">
                <a:avLst/>
              </a:prstGeom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grpSp>
            <p:nvGrpSpPr>
              <p:cNvPr id="189471" name="Group 184"/>
              <p:cNvGrpSpPr>
                <a:grpSpLocks/>
              </p:cNvGrpSpPr>
              <p:nvPr/>
            </p:nvGrpSpPr>
            <p:grpSpPr bwMode="auto">
              <a:xfrm>
                <a:off x="9149" y="495"/>
                <a:ext cx="744" cy="174"/>
                <a:chOff x="6537" y="1674"/>
                <a:chExt cx="763" cy="197"/>
              </a:xfrm>
            </p:grpSpPr>
            <p:sp>
              <p:nvSpPr>
                <p:cNvPr id="189510" name="Freeform 185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511" name="Freeform 186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9472" name="Group 187"/>
              <p:cNvGrpSpPr>
                <a:grpSpLocks/>
              </p:cNvGrpSpPr>
              <p:nvPr/>
            </p:nvGrpSpPr>
            <p:grpSpPr bwMode="auto">
              <a:xfrm>
                <a:off x="10058" y="495"/>
                <a:ext cx="745" cy="174"/>
                <a:chOff x="6537" y="1674"/>
                <a:chExt cx="763" cy="197"/>
              </a:xfrm>
            </p:grpSpPr>
            <p:sp>
              <p:nvSpPr>
                <p:cNvPr id="189508" name="Freeform 188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509" name="Freeform 189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89473" name="Line 190"/>
              <p:cNvSpPr>
                <a:spLocks noChangeShapeType="1"/>
              </p:cNvSpPr>
              <p:nvPr/>
            </p:nvSpPr>
            <p:spPr bwMode="auto">
              <a:xfrm>
                <a:off x="3192" y="1351"/>
                <a:ext cx="78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74" name="Line 198"/>
              <p:cNvSpPr>
                <a:spLocks noChangeShapeType="1"/>
              </p:cNvSpPr>
              <p:nvPr/>
            </p:nvSpPr>
            <p:spPr bwMode="auto">
              <a:xfrm>
                <a:off x="3996" y="615"/>
                <a:ext cx="1" cy="8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75" name="Line 199"/>
              <p:cNvSpPr>
                <a:spLocks noChangeShapeType="1"/>
              </p:cNvSpPr>
              <p:nvPr/>
            </p:nvSpPr>
            <p:spPr bwMode="auto">
              <a:xfrm>
                <a:off x="4964" y="615"/>
                <a:ext cx="1" cy="8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76" name="Line 200"/>
              <p:cNvSpPr>
                <a:spLocks noChangeShapeType="1"/>
              </p:cNvSpPr>
              <p:nvPr/>
            </p:nvSpPr>
            <p:spPr bwMode="auto">
              <a:xfrm>
                <a:off x="6004" y="615"/>
                <a:ext cx="1" cy="8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77" name="Line 201"/>
              <p:cNvSpPr>
                <a:spLocks noChangeShapeType="1"/>
              </p:cNvSpPr>
              <p:nvPr/>
            </p:nvSpPr>
            <p:spPr bwMode="auto">
              <a:xfrm>
                <a:off x="6961" y="627"/>
                <a:ext cx="1" cy="8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78" name="Line 202"/>
              <p:cNvSpPr>
                <a:spLocks noChangeShapeType="1"/>
              </p:cNvSpPr>
              <p:nvPr/>
            </p:nvSpPr>
            <p:spPr bwMode="auto">
              <a:xfrm>
                <a:off x="7906" y="627"/>
                <a:ext cx="1" cy="8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79" name="Line 203"/>
              <p:cNvSpPr>
                <a:spLocks noChangeShapeType="1"/>
              </p:cNvSpPr>
              <p:nvPr/>
            </p:nvSpPr>
            <p:spPr bwMode="auto">
              <a:xfrm>
                <a:off x="9029" y="627"/>
                <a:ext cx="1" cy="8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80" name="Line 204"/>
              <p:cNvSpPr>
                <a:spLocks noChangeShapeType="1"/>
              </p:cNvSpPr>
              <p:nvPr/>
            </p:nvSpPr>
            <p:spPr bwMode="auto">
              <a:xfrm>
                <a:off x="9951" y="627"/>
                <a:ext cx="1" cy="8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81" name="Line 206"/>
              <p:cNvSpPr>
                <a:spLocks noChangeShapeType="1"/>
              </p:cNvSpPr>
              <p:nvPr/>
            </p:nvSpPr>
            <p:spPr bwMode="auto">
              <a:xfrm>
                <a:off x="4009" y="1253"/>
                <a:ext cx="453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82" name="Line 207"/>
              <p:cNvSpPr>
                <a:spLocks noChangeShapeType="1"/>
              </p:cNvSpPr>
              <p:nvPr/>
            </p:nvSpPr>
            <p:spPr bwMode="auto">
              <a:xfrm rot="10800000">
                <a:off x="3987" y="1087"/>
                <a:ext cx="98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83" name="Text Box 208"/>
              <p:cNvSpPr txBox="1">
                <a:spLocks noChangeArrowheads="1"/>
              </p:cNvSpPr>
              <p:nvPr/>
            </p:nvSpPr>
            <p:spPr bwMode="auto">
              <a:xfrm>
                <a:off x="4268" y="717"/>
                <a:ext cx="53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189484" name="Line 209"/>
              <p:cNvSpPr>
                <a:spLocks noChangeShapeType="1"/>
              </p:cNvSpPr>
              <p:nvPr/>
            </p:nvSpPr>
            <p:spPr bwMode="auto">
              <a:xfrm>
                <a:off x="4969" y="1253"/>
                <a:ext cx="428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85" name="Line 210"/>
              <p:cNvSpPr>
                <a:spLocks noChangeShapeType="1"/>
              </p:cNvSpPr>
              <p:nvPr/>
            </p:nvSpPr>
            <p:spPr bwMode="auto">
              <a:xfrm>
                <a:off x="6008" y="1253"/>
                <a:ext cx="428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86" name="Line 211"/>
              <p:cNvSpPr>
                <a:spLocks noChangeShapeType="1"/>
              </p:cNvSpPr>
              <p:nvPr/>
            </p:nvSpPr>
            <p:spPr bwMode="auto">
              <a:xfrm>
                <a:off x="6965" y="1253"/>
                <a:ext cx="428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87" name="Text Box 212"/>
              <p:cNvSpPr txBox="1">
                <a:spLocks noChangeArrowheads="1"/>
              </p:cNvSpPr>
              <p:nvPr/>
            </p:nvSpPr>
            <p:spPr bwMode="auto">
              <a:xfrm>
                <a:off x="6774" y="1277"/>
                <a:ext cx="53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ru-RU"/>
              </a:p>
            </p:txBody>
          </p:sp>
          <p:sp>
            <p:nvSpPr>
              <p:cNvPr id="189488" name="Text Box 213"/>
              <p:cNvSpPr txBox="1">
                <a:spLocks noChangeArrowheads="1"/>
              </p:cNvSpPr>
              <p:nvPr/>
            </p:nvSpPr>
            <p:spPr bwMode="auto">
              <a:xfrm>
                <a:off x="5710" y="1277"/>
                <a:ext cx="747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–</a:t>
                </a:r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189489" name="Text Box 214"/>
              <p:cNvSpPr txBox="1">
                <a:spLocks noChangeArrowheads="1"/>
              </p:cNvSpPr>
              <p:nvPr/>
            </p:nvSpPr>
            <p:spPr bwMode="auto">
              <a:xfrm>
                <a:off x="7601" y="1277"/>
                <a:ext cx="747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189490" name="Line 215"/>
              <p:cNvSpPr>
                <a:spLocks noChangeShapeType="1"/>
              </p:cNvSpPr>
              <p:nvPr/>
            </p:nvSpPr>
            <p:spPr bwMode="auto">
              <a:xfrm>
                <a:off x="9040" y="1253"/>
                <a:ext cx="415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91" name="Line 216"/>
              <p:cNvSpPr>
                <a:spLocks noChangeShapeType="1"/>
              </p:cNvSpPr>
              <p:nvPr/>
            </p:nvSpPr>
            <p:spPr bwMode="auto">
              <a:xfrm rot="10800000">
                <a:off x="9044" y="1087"/>
                <a:ext cx="90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92" name="Text Box 217"/>
              <p:cNvSpPr txBox="1">
                <a:spLocks noChangeArrowheads="1"/>
              </p:cNvSpPr>
              <p:nvPr/>
            </p:nvSpPr>
            <p:spPr bwMode="auto">
              <a:xfrm>
                <a:off x="9279" y="717"/>
                <a:ext cx="49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189493" name="Line 218"/>
              <p:cNvSpPr>
                <a:spLocks noChangeShapeType="1"/>
              </p:cNvSpPr>
              <p:nvPr/>
            </p:nvSpPr>
            <p:spPr bwMode="auto">
              <a:xfrm>
                <a:off x="9955" y="1253"/>
                <a:ext cx="393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494" name="Text Box 219"/>
              <p:cNvSpPr txBox="1">
                <a:spLocks noChangeArrowheads="1"/>
              </p:cNvSpPr>
              <p:nvPr/>
            </p:nvSpPr>
            <p:spPr bwMode="auto">
              <a:xfrm>
                <a:off x="4328" y="985"/>
                <a:ext cx="534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189495" name="Text Box 220"/>
              <p:cNvSpPr txBox="1">
                <a:spLocks noChangeArrowheads="1"/>
              </p:cNvSpPr>
              <p:nvPr/>
            </p:nvSpPr>
            <p:spPr bwMode="auto">
              <a:xfrm>
                <a:off x="5261" y="961"/>
                <a:ext cx="53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/>
              </a:p>
            </p:txBody>
          </p:sp>
          <p:sp>
            <p:nvSpPr>
              <p:cNvPr id="189496" name="Text Box 221"/>
              <p:cNvSpPr txBox="1">
                <a:spLocks noChangeArrowheads="1"/>
              </p:cNvSpPr>
              <p:nvPr/>
            </p:nvSpPr>
            <p:spPr bwMode="auto">
              <a:xfrm>
                <a:off x="6301" y="961"/>
                <a:ext cx="80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12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sz="1200" baseline="-25000">
                    <a:solidFill>
                      <a:srgbClr val="000000"/>
                    </a:solidFill>
                    <a:latin typeface="Times New Roman" pitchFamily="18" charset="0"/>
                  </a:rPr>
                  <a:t>–1</a:t>
                </a:r>
                <a:endParaRPr lang="ru-RU"/>
              </a:p>
            </p:txBody>
          </p:sp>
          <p:sp>
            <p:nvSpPr>
              <p:cNvPr id="189497" name="Text Box 222"/>
              <p:cNvSpPr txBox="1">
                <a:spLocks noChangeArrowheads="1"/>
              </p:cNvSpPr>
              <p:nvPr/>
            </p:nvSpPr>
            <p:spPr bwMode="auto">
              <a:xfrm>
                <a:off x="7246" y="961"/>
                <a:ext cx="641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189498" name="Text Box 223"/>
              <p:cNvSpPr txBox="1">
                <a:spLocks noChangeArrowheads="1"/>
              </p:cNvSpPr>
              <p:nvPr/>
            </p:nvSpPr>
            <p:spPr bwMode="auto">
              <a:xfrm>
                <a:off x="8239" y="961"/>
                <a:ext cx="80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+1</a:t>
                </a:r>
                <a:endParaRPr lang="ru-RU"/>
              </a:p>
            </p:txBody>
          </p:sp>
          <p:sp>
            <p:nvSpPr>
              <p:cNvPr id="189499" name="Text Box 224"/>
              <p:cNvSpPr txBox="1">
                <a:spLocks noChangeArrowheads="1"/>
              </p:cNvSpPr>
              <p:nvPr/>
            </p:nvSpPr>
            <p:spPr bwMode="auto">
              <a:xfrm>
                <a:off x="9326" y="985"/>
                <a:ext cx="80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–1</a:t>
                </a:r>
                <a:endParaRPr lang="ru-RU"/>
              </a:p>
            </p:txBody>
          </p:sp>
          <p:sp>
            <p:nvSpPr>
              <p:cNvPr id="189500" name="Text Box 225"/>
              <p:cNvSpPr txBox="1">
                <a:spLocks noChangeArrowheads="1"/>
              </p:cNvSpPr>
              <p:nvPr/>
            </p:nvSpPr>
            <p:spPr bwMode="auto">
              <a:xfrm>
                <a:off x="10212" y="961"/>
                <a:ext cx="80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89501" name="Oval 226" descr="60%"/>
              <p:cNvSpPr>
                <a:spLocks noChangeArrowheads="1"/>
              </p:cNvSpPr>
              <p:nvPr/>
            </p:nvSpPr>
            <p:spPr bwMode="auto">
              <a:xfrm>
                <a:off x="3866" y="447"/>
                <a:ext cx="269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89502" name="Oval 227" descr="60%"/>
              <p:cNvSpPr>
                <a:spLocks noChangeArrowheads="1"/>
              </p:cNvSpPr>
              <p:nvPr/>
            </p:nvSpPr>
            <p:spPr bwMode="auto">
              <a:xfrm>
                <a:off x="4828" y="447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89503" name="Oval 228" descr="60%"/>
              <p:cNvSpPr>
                <a:spLocks noChangeArrowheads="1"/>
              </p:cNvSpPr>
              <p:nvPr/>
            </p:nvSpPr>
            <p:spPr bwMode="auto">
              <a:xfrm>
                <a:off x="5867" y="459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89504" name="Oval 229" descr="60%"/>
              <p:cNvSpPr>
                <a:spLocks noChangeArrowheads="1"/>
              </p:cNvSpPr>
              <p:nvPr/>
            </p:nvSpPr>
            <p:spPr bwMode="auto">
              <a:xfrm>
                <a:off x="6825" y="447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89505" name="Oval 230" descr="60%"/>
              <p:cNvSpPr>
                <a:spLocks noChangeArrowheads="1"/>
              </p:cNvSpPr>
              <p:nvPr/>
            </p:nvSpPr>
            <p:spPr bwMode="auto">
              <a:xfrm>
                <a:off x="7782" y="447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89506" name="Oval 231" descr="60%"/>
              <p:cNvSpPr>
                <a:spLocks noChangeArrowheads="1"/>
              </p:cNvSpPr>
              <p:nvPr/>
            </p:nvSpPr>
            <p:spPr bwMode="auto">
              <a:xfrm>
                <a:off x="8892" y="447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89507" name="Oval 232" descr="60%"/>
              <p:cNvSpPr>
                <a:spLocks noChangeArrowheads="1"/>
              </p:cNvSpPr>
              <p:nvPr/>
            </p:nvSpPr>
            <p:spPr bwMode="auto">
              <a:xfrm>
                <a:off x="9811" y="435"/>
                <a:ext cx="267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</p:grpSp>
      </p:grpSp>
      <p:sp>
        <p:nvSpPr>
          <p:cNvPr id="83" name="Rectangle 5"/>
          <p:cNvSpPr txBox="1">
            <a:spLocks/>
          </p:cNvSpPr>
          <p:nvPr/>
        </p:nvSpPr>
        <p:spPr bwMode="auto">
          <a:xfrm>
            <a:off x="357158" y="142852"/>
            <a:ext cx="3714776" cy="481430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1.</a:t>
            </a:r>
            <a:r>
              <a:rPr lang="ru-RU" sz="28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Упругие волны</a:t>
            </a:r>
            <a:endParaRPr lang="ru-RU" sz="2800" spc="-100" dirty="0">
              <a:solidFill>
                <a:srgbClr val="0000FF"/>
              </a:solidFill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857250" y="714375"/>
            <a:ext cx="544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1.1. Дифференциальное волновое уравнение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89444" name="Rectangle 6"/>
          <p:cNvSpPr>
            <a:spLocks noChangeArrowheads="1"/>
          </p:cNvSpPr>
          <p:nvPr/>
        </p:nvSpPr>
        <p:spPr bwMode="auto">
          <a:xfrm>
            <a:off x="357188" y="3071813"/>
            <a:ext cx="8572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71500" algn="l"/>
              </a:tabLst>
            </a:pPr>
            <a:r>
              <a:rPr lang="ru-RU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1) система  состоит  из  длинной  цепочки  большого  количества  одинаковых связанных  атомов  массы  </a:t>
            </a:r>
            <a:r>
              <a:rPr lang="en-US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m</a:t>
            </a:r>
            <a:r>
              <a:rPr lang="ru-RU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  (</a:t>
            </a:r>
            <a:r>
              <a:rPr lang="en-US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“</a:t>
            </a:r>
            <a:r>
              <a:rPr lang="ru-RU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химическая аналогия</a:t>
            </a:r>
            <a:r>
              <a:rPr lang="en-US" i="1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”)</a:t>
            </a:r>
            <a:r>
              <a:rPr lang="ru-RU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;</a:t>
            </a:r>
            <a:endParaRPr lang="ru-RU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eaLnBrk="0" hangingPunct="0">
              <a:tabLst>
                <a:tab pos="571500" algn="l"/>
              </a:tabLst>
            </a:pPr>
            <a:endParaRPr lang="ru-RU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ru-RU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2) система  консервативна;</a:t>
            </a:r>
            <a:endParaRPr lang="ru-RU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eaLnBrk="0" hangingPunct="0">
              <a:tabLst>
                <a:tab pos="571500" algn="l"/>
              </a:tabLst>
            </a:pPr>
            <a:endParaRPr lang="ru-RU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ru-RU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3) амплитуды  колебаний  малы,  силы  квазиупруги  и  моделируются пружинами  жёсткости  </a:t>
            </a:r>
            <a:r>
              <a:rPr lang="ru-RU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к </a:t>
            </a:r>
            <a:r>
              <a:rPr lang="ru-RU" i="1" baseline="3000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*)</a:t>
            </a:r>
            <a:r>
              <a:rPr lang="ru-RU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;</a:t>
            </a:r>
            <a:endParaRPr lang="ru-RU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eaLnBrk="0" hangingPunct="0">
              <a:tabLst>
                <a:tab pos="571500" algn="l"/>
              </a:tabLst>
            </a:pPr>
            <a:endParaRPr lang="ru-RU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ru-RU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4) расстояние </a:t>
            </a:r>
            <a:r>
              <a:rPr lang="en-US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  </a:t>
            </a:r>
            <a:r>
              <a:rPr lang="ru-RU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между  соседними  осцилляторами  очень  мало;</a:t>
            </a:r>
            <a:endParaRPr lang="ru-RU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eaLnBrk="0" hangingPunct="0">
              <a:tabLst>
                <a:tab pos="571500" algn="l"/>
              </a:tabLst>
            </a:pPr>
            <a:endParaRPr lang="ru-RU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ru-RU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5) соседние  шарики-атомы  движутся  почти  одинаково  (исключаем из рассмотрения  наиболее  высокочастотные  моды  колебаний).</a:t>
            </a:r>
            <a:endParaRPr lang="ru-RU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6" name="Rectangle 5"/>
          <p:cNvSpPr txBox="1">
            <a:spLocks/>
          </p:cNvSpPr>
          <p:nvPr/>
        </p:nvSpPr>
        <p:spPr bwMode="auto">
          <a:xfrm>
            <a:off x="857225" y="2500306"/>
            <a:ext cx="1571636" cy="481430"/>
          </a:xfrm>
          <a:prstGeom prst="rect">
            <a:avLst/>
          </a:prstGeom>
          <a:ln w="9525" cap="rnd">
            <a:noFill/>
          </a:ln>
        </p:spPr>
        <p:txBody>
          <a:bodyPr anchor="b">
            <a:normAutofit fontScale="97500"/>
          </a:bodyPr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Модель:</a:t>
            </a:r>
            <a:endParaRPr lang="ru-RU" sz="2800" spc="-100" dirty="0">
              <a:solidFill>
                <a:srgbClr val="0000FF"/>
              </a:solidFill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0" name="Object 166"/>
          <p:cNvGraphicFramePr>
            <a:graphicFrameLocks noChangeAspect="1"/>
          </p:cNvGraphicFramePr>
          <p:nvPr/>
        </p:nvGraphicFramePr>
        <p:xfrm>
          <a:off x="1749425" y="2500313"/>
          <a:ext cx="4632325" cy="520700"/>
        </p:xfrm>
        <a:graphic>
          <a:graphicData uri="http://schemas.openxmlformats.org/presentationml/2006/ole">
            <p:oleObj spid="_x0000_s1190" name="Формула" r:id="rId3" imgW="2361960" imgH="266400" progId="Equation.3">
              <p:embed/>
            </p:oleObj>
          </a:graphicData>
        </a:graphic>
      </p:graphicFrame>
      <p:grpSp>
        <p:nvGrpSpPr>
          <p:cNvPr id="1192" name="Group 167"/>
          <p:cNvGrpSpPr>
            <a:grpSpLocks noChangeAspect="1"/>
          </p:cNvGrpSpPr>
          <p:nvPr/>
        </p:nvGrpSpPr>
        <p:grpSpPr bwMode="auto">
          <a:xfrm>
            <a:off x="1203325" y="-142875"/>
            <a:ext cx="7040563" cy="2525713"/>
            <a:chOff x="632" y="936"/>
            <a:chExt cx="11088" cy="3978"/>
          </a:xfrm>
        </p:grpSpPr>
        <p:sp>
          <p:nvSpPr>
            <p:cNvPr id="1198" name="AutoShape 168"/>
            <p:cNvSpPr>
              <a:spLocks noChangeAspect="1" noChangeArrowheads="1"/>
            </p:cNvSpPr>
            <p:nvPr/>
          </p:nvSpPr>
          <p:spPr bwMode="auto">
            <a:xfrm>
              <a:off x="632" y="936"/>
              <a:ext cx="11088" cy="397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99" name="Group 169"/>
            <p:cNvGrpSpPr>
              <a:grpSpLocks/>
            </p:cNvGrpSpPr>
            <p:nvPr/>
          </p:nvGrpSpPr>
          <p:grpSpPr bwMode="auto">
            <a:xfrm>
              <a:off x="992" y="2376"/>
              <a:ext cx="10368" cy="2520"/>
              <a:chOff x="3075" y="17"/>
              <a:chExt cx="8038" cy="1854"/>
            </a:xfrm>
          </p:grpSpPr>
          <p:sp>
            <p:nvSpPr>
              <p:cNvPr id="1200" name="Text Box 191"/>
              <p:cNvSpPr txBox="1">
                <a:spLocks noChangeArrowheads="1"/>
              </p:cNvSpPr>
              <p:nvPr/>
            </p:nvSpPr>
            <p:spPr bwMode="auto">
              <a:xfrm>
                <a:off x="6738" y="17"/>
                <a:ext cx="511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600" i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1201" name="Text Box 192"/>
              <p:cNvSpPr txBox="1">
                <a:spLocks noChangeArrowheads="1"/>
              </p:cNvSpPr>
              <p:nvPr/>
            </p:nvSpPr>
            <p:spPr bwMode="auto">
              <a:xfrm>
                <a:off x="5698" y="29"/>
                <a:ext cx="68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200" i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–1</a:t>
                </a:r>
                <a:endParaRPr lang="ru-RU"/>
              </a:p>
            </p:txBody>
          </p:sp>
          <p:sp>
            <p:nvSpPr>
              <p:cNvPr id="1202" name="Text Box 193"/>
              <p:cNvSpPr txBox="1">
                <a:spLocks noChangeArrowheads="1"/>
              </p:cNvSpPr>
              <p:nvPr/>
            </p:nvSpPr>
            <p:spPr bwMode="auto">
              <a:xfrm>
                <a:off x="7565" y="29"/>
                <a:ext cx="74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600" i="1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+1</a:t>
                </a:r>
                <a:endParaRPr lang="ru-RU"/>
              </a:p>
            </p:txBody>
          </p:sp>
          <p:sp>
            <p:nvSpPr>
              <p:cNvPr id="1203" name="Text Box 194"/>
              <p:cNvSpPr txBox="1">
                <a:spLocks noChangeArrowheads="1"/>
              </p:cNvSpPr>
              <p:nvPr/>
            </p:nvSpPr>
            <p:spPr bwMode="auto">
              <a:xfrm>
                <a:off x="9728" y="29"/>
                <a:ext cx="55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200" i="1">
                    <a:latin typeface="Times New Roman" pitchFamily="18" charset="0"/>
                  </a:rPr>
                  <a:t> </a:t>
                </a:r>
                <a:r>
                  <a:rPr lang="en-US" sz="1600" i="1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1204" name="Text Box 195"/>
              <p:cNvSpPr txBox="1">
                <a:spLocks noChangeArrowheads="1"/>
              </p:cNvSpPr>
              <p:nvPr/>
            </p:nvSpPr>
            <p:spPr bwMode="auto">
              <a:xfrm>
                <a:off x="8652" y="29"/>
                <a:ext cx="92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200" i="1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N–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1205" name="Text Box 196"/>
              <p:cNvSpPr txBox="1">
                <a:spLocks noChangeArrowheads="1"/>
              </p:cNvSpPr>
              <p:nvPr/>
            </p:nvSpPr>
            <p:spPr bwMode="auto">
              <a:xfrm>
                <a:off x="3796" y="29"/>
                <a:ext cx="417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1206" name="Text Box 197"/>
              <p:cNvSpPr txBox="1">
                <a:spLocks noChangeArrowheads="1"/>
              </p:cNvSpPr>
              <p:nvPr/>
            </p:nvSpPr>
            <p:spPr bwMode="auto">
              <a:xfrm>
                <a:off x="4753" y="29"/>
                <a:ext cx="488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ru-RU" sz="900">
                    <a:solidFill>
                      <a:srgbClr val="000000"/>
                    </a:solidFill>
                    <a:latin typeface="Times New Roman" pitchFamily="18" charset="0"/>
                  </a:rPr>
                  <a:t>  </a:t>
                </a: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/>
              </a:p>
            </p:txBody>
          </p:sp>
          <p:sp>
            <p:nvSpPr>
              <p:cNvPr id="1207" name="Text Box 160"/>
              <p:cNvSpPr txBox="1">
                <a:spLocks noChangeArrowheads="1"/>
              </p:cNvSpPr>
              <p:nvPr/>
            </p:nvSpPr>
            <p:spPr bwMode="auto">
              <a:xfrm>
                <a:off x="10602" y="1311"/>
                <a:ext cx="511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ru-RU"/>
              </a:p>
            </p:txBody>
          </p:sp>
          <p:sp>
            <p:nvSpPr>
              <p:cNvPr id="1208" name="Line 161"/>
              <p:cNvSpPr>
                <a:spLocks noChangeShapeType="1"/>
              </p:cNvSpPr>
              <p:nvPr/>
            </p:nvSpPr>
            <p:spPr bwMode="auto">
              <a:xfrm rot="10800000" flipH="1">
                <a:off x="7921" y="1251"/>
                <a:ext cx="453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9" name="Rectangle 162" descr="Horizontal brick"/>
              <p:cNvSpPr>
                <a:spLocks noChangeArrowheads="1"/>
              </p:cNvSpPr>
              <p:nvPr/>
            </p:nvSpPr>
            <p:spPr bwMode="auto">
              <a:xfrm>
                <a:off x="3075" y="117"/>
                <a:ext cx="115" cy="936"/>
              </a:xfrm>
              <a:prstGeom prst="rect">
                <a:avLst/>
              </a:prstGeom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grpSp>
            <p:nvGrpSpPr>
              <p:cNvPr id="1210" name="Group 163"/>
              <p:cNvGrpSpPr>
                <a:grpSpLocks/>
              </p:cNvGrpSpPr>
              <p:nvPr/>
            </p:nvGrpSpPr>
            <p:grpSpPr bwMode="auto">
              <a:xfrm>
                <a:off x="3205" y="507"/>
                <a:ext cx="744" cy="174"/>
                <a:chOff x="6537" y="1674"/>
                <a:chExt cx="763" cy="197"/>
              </a:xfrm>
            </p:grpSpPr>
            <p:sp>
              <p:nvSpPr>
                <p:cNvPr id="1270" name="Freeform 164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71" name="Freeform 165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11" name="Freeform 166"/>
              <p:cNvSpPr>
                <a:spLocks/>
              </p:cNvSpPr>
              <p:nvPr/>
            </p:nvSpPr>
            <p:spPr bwMode="auto">
              <a:xfrm>
                <a:off x="5013" y="507"/>
                <a:ext cx="370" cy="174"/>
              </a:xfrm>
              <a:custGeom>
                <a:avLst/>
                <a:gdLst>
                  <a:gd name="T0" fmla="*/ 2 w 9461"/>
                  <a:gd name="T1" fmla="*/ 142 h 2496"/>
                  <a:gd name="T2" fmla="*/ 15 w 9461"/>
                  <a:gd name="T3" fmla="*/ 115 h 2496"/>
                  <a:gd name="T4" fmla="*/ 23 w 9461"/>
                  <a:gd name="T5" fmla="*/ 96 h 2496"/>
                  <a:gd name="T6" fmla="*/ 34 w 9461"/>
                  <a:gd name="T7" fmla="*/ 70 h 2496"/>
                  <a:gd name="T8" fmla="*/ 46 w 9461"/>
                  <a:gd name="T9" fmla="*/ 43 h 2496"/>
                  <a:gd name="T10" fmla="*/ 55 w 9461"/>
                  <a:gd name="T11" fmla="*/ 23 h 2496"/>
                  <a:gd name="T12" fmla="*/ 62 w 9461"/>
                  <a:gd name="T13" fmla="*/ 8 h 2496"/>
                  <a:gd name="T14" fmla="*/ 63 w 9461"/>
                  <a:gd name="T15" fmla="*/ 3 h 2496"/>
                  <a:gd name="T16" fmla="*/ 68 w 9461"/>
                  <a:gd name="T17" fmla="*/ 11 h 2496"/>
                  <a:gd name="T18" fmla="*/ 80 w 9461"/>
                  <a:gd name="T19" fmla="*/ 40 h 2496"/>
                  <a:gd name="T20" fmla="*/ 88 w 9461"/>
                  <a:gd name="T21" fmla="*/ 58 h 2496"/>
                  <a:gd name="T22" fmla="*/ 99 w 9461"/>
                  <a:gd name="T23" fmla="*/ 98 h 2496"/>
                  <a:gd name="T24" fmla="*/ 106 w 9461"/>
                  <a:gd name="T25" fmla="*/ 116 h 2496"/>
                  <a:gd name="T26" fmla="*/ 108 w 9461"/>
                  <a:gd name="T27" fmla="*/ 126 h 2496"/>
                  <a:gd name="T28" fmla="*/ 116 w 9461"/>
                  <a:gd name="T29" fmla="*/ 145 h 2496"/>
                  <a:gd name="T30" fmla="*/ 122 w 9461"/>
                  <a:gd name="T31" fmla="*/ 161 h 2496"/>
                  <a:gd name="T32" fmla="*/ 125 w 9461"/>
                  <a:gd name="T33" fmla="*/ 167 h 2496"/>
                  <a:gd name="T34" fmla="*/ 138 w 9461"/>
                  <a:gd name="T35" fmla="*/ 134 h 2496"/>
                  <a:gd name="T36" fmla="*/ 140 w 9461"/>
                  <a:gd name="T37" fmla="*/ 128 h 2496"/>
                  <a:gd name="T38" fmla="*/ 146 w 9461"/>
                  <a:gd name="T39" fmla="*/ 112 h 2496"/>
                  <a:gd name="T40" fmla="*/ 149 w 9461"/>
                  <a:gd name="T41" fmla="*/ 104 h 2496"/>
                  <a:gd name="T42" fmla="*/ 153 w 9461"/>
                  <a:gd name="T43" fmla="*/ 93 h 2496"/>
                  <a:gd name="T44" fmla="*/ 164 w 9461"/>
                  <a:gd name="T45" fmla="*/ 54 h 2496"/>
                  <a:gd name="T46" fmla="*/ 171 w 9461"/>
                  <a:gd name="T47" fmla="*/ 36 h 2496"/>
                  <a:gd name="T48" fmla="*/ 178 w 9461"/>
                  <a:gd name="T49" fmla="*/ 15 h 2496"/>
                  <a:gd name="T50" fmla="*/ 181 w 9461"/>
                  <a:gd name="T51" fmla="*/ 5 h 2496"/>
                  <a:gd name="T52" fmla="*/ 183 w 9461"/>
                  <a:gd name="T53" fmla="*/ 0 h 2496"/>
                  <a:gd name="T54" fmla="*/ 183 w 9461"/>
                  <a:gd name="T55" fmla="*/ 1 h 2496"/>
                  <a:gd name="T56" fmla="*/ 196 w 9461"/>
                  <a:gd name="T57" fmla="*/ 33 h 2496"/>
                  <a:gd name="T58" fmla="*/ 205 w 9461"/>
                  <a:gd name="T59" fmla="*/ 54 h 2496"/>
                  <a:gd name="T60" fmla="*/ 214 w 9461"/>
                  <a:gd name="T61" fmla="*/ 79 h 2496"/>
                  <a:gd name="T62" fmla="*/ 224 w 9461"/>
                  <a:gd name="T63" fmla="*/ 110 h 2496"/>
                  <a:gd name="T64" fmla="*/ 227 w 9461"/>
                  <a:gd name="T65" fmla="*/ 116 h 2496"/>
                  <a:gd name="T66" fmla="*/ 239 w 9461"/>
                  <a:gd name="T67" fmla="*/ 142 h 2496"/>
                  <a:gd name="T68" fmla="*/ 244 w 9461"/>
                  <a:gd name="T69" fmla="*/ 156 h 2496"/>
                  <a:gd name="T70" fmla="*/ 252 w 9461"/>
                  <a:gd name="T71" fmla="*/ 161 h 2496"/>
                  <a:gd name="T72" fmla="*/ 263 w 9461"/>
                  <a:gd name="T73" fmla="*/ 133 h 2496"/>
                  <a:gd name="T74" fmla="*/ 269 w 9461"/>
                  <a:gd name="T75" fmla="*/ 115 h 2496"/>
                  <a:gd name="T76" fmla="*/ 278 w 9461"/>
                  <a:gd name="T77" fmla="*/ 90 h 2496"/>
                  <a:gd name="T78" fmla="*/ 283 w 9461"/>
                  <a:gd name="T79" fmla="*/ 76 h 2496"/>
                  <a:gd name="T80" fmla="*/ 296 w 9461"/>
                  <a:gd name="T81" fmla="*/ 34 h 2496"/>
                  <a:gd name="T82" fmla="*/ 303 w 9461"/>
                  <a:gd name="T83" fmla="*/ 3 h 2496"/>
                  <a:gd name="T84" fmla="*/ 315 w 9461"/>
                  <a:gd name="T85" fmla="*/ 33 h 2496"/>
                  <a:gd name="T86" fmla="*/ 332 w 9461"/>
                  <a:gd name="T87" fmla="*/ 75 h 2496"/>
                  <a:gd name="T88" fmla="*/ 334 w 9461"/>
                  <a:gd name="T89" fmla="*/ 82 h 2496"/>
                  <a:gd name="T90" fmla="*/ 341 w 9461"/>
                  <a:gd name="T91" fmla="*/ 105 h 2496"/>
                  <a:gd name="T92" fmla="*/ 354 w 9461"/>
                  <a:gd name="T93" fmla="*/ 133 h 2496"/>
                  <a:gd name="T94" fmla="*/ 365 w 9461"/>
                  <a:gd name="T95" fmla="*/ 160 h 2496"/>
                  <a:gd name="T96" fmla="*/ 369 w 9461"/>
                  <a:gd name="T97" fmla="*/ 174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12" name="Group 167"/>
              <p:cNvGrpSpPr>
                <a:grpSpLocks/>
              </p:cNvGrpSpPr>
              <p:nvPr/>
            </p:nvGrpSpPr>
            <p:grpSpPr bwMode="auto">
              <a:xfrm>
                <a:off x="4115" y="507"/>
                <a:ext cx="744" cy="174"/>
                <a:chOff x="6537" y="1674"/>
                <a:chExt cx="763" cy="197"/>
              </a:xfrm>
            </p:grpSpPr>
            <p:sp>
              <p:nvSpPr>
                <p:cNvPr id="1268" name="Freeform 168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9" name="Freeform 169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13" name="Freeform 170"/>
              <p:cNvSpPr>
                <a:spLocks/>
              </p:cNvSpPr>
              <p:nvPr/>
            </p:nvSpPr>
            <p:spPr bwMode="auto">
              <a:xfrm>
                <a:off x="5308" y="441"/>
                <a:ext cx="164" cy="350"/>
              </a:xfrm>
              <a:custGeom>
                <a:avLst/>
                <a:gdLst>
                  <a:gd name="T0" fmla="*/ 164 w 264"/>
                  <a:gd name="T1" fmla="*/ 0 h 360"/>
                  <a:gd name="T2" fmla="*/ 75 w 264"/>
                  <a:gd name="T3" fmla="*/ 117 h 360"/>
                  <a:gd name="T4" fmla="*/ 75 w 264"/>
                  <a:gd name="T5" fmla="*/ 257 h 360"/>
                  <a:gd name="T6" fmla="*/ 0 w 264"/>
                  <a:gd name="T7" fmla="*/ 35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4" name="Freeform 171"/>
              <p:cNvSpPr>
                <a:spLocks/>
              </p:cNvSpPr>
              <p:nvPr/>
            </p:nvSpPr>
            <p:spPr bwMode="auto">
              <a:xfrm>
                <a:off x="5437" y="441"/>
                <a:ext cx="166" cy="350"/>
              </a:xfrm>
              <a:custGeom>
                <a:avLst/>
                <a:gdLst>
                  <a:gd name="T0" fmla="*/ 166 w 264"/>
                  <a:gd name="T1" fmla="*/ 0 h 360"/>
                  <a:gd name="T2" fmla="*/ 75 w 264"/>
                  <a:gd name="T3" fmla="*/ 117 h 360"/>
                  <a:gd name="T4" fmla="*/ 75 w 264"/>
                  <a:gd name="T5" fmla="*/ 257 h 360"/>
                  <a:gd name="T6" fmla="*/ 0 w 264"/>
                  <a:gd name="T7" fmla="*/ 35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5" name="Freeform 172"/>
              <p:cNvSpPr>
                <a:spLocks/>
              </p:cNvSpPr>
              <p:nvPr/>
            </p:nvSpPr>
            <p:spPr bwMode="auto">
              <a:xfrm>
                <a:off x="5521" y="519"/>
                <a:ext cx="370" cy="174"/>
              </a:xfrm>
              <a:custGeom>
                <a:avLst/>
                <a:gdLst>
                  <a:gd name="T0" fmla="*/ 2 w 9461"/>
                  <a:gd name="T1" fmla="*/ 142 h 2496"/>
                  <a:gd name="T2" fmla="*/ 15 w 9461"/>
                  <a:gd name="T3" fmla="*/ 115 h 2496"/>
                  <a:gd name="T4" fmla="*/ 23 w 9461"/>
                  <a:gd name="T5" fmla="*/ 96 h 2496"/>
                  <a:gd name="T6" fmla="*/ 34 w 9461"/>
                  <a:gd name="T7" fmla="*/ 70 h 2496"/>
                  <a:gd name="T8" fmla="*/ 46 w 9461"/>
                  <a:gd name="T9" fmla="*/ 43 h 2496"/>
                  <a:gd name="T10" fmla="*/ 55 w 9461"/>
                  <a:gd name="T11" fmla="*/ 23 h 2496"/>
                  <a:gd name="T12" fmla="*/ 62 w 9461"/>
                  <a:gd name="T13" fmla="*/ 8 h 2496"/>
                  <a:gd name="T14" fmla="*/ 63 w 9461"/>
                  <a:gd name="T15" fmla="*/ 3 h 2496"/>
                  <a:gd name="T16" fmla="*/ 68 w 9461"/>
                  <a:gd name="T17" fmla="*/ 11 h 2496"/>
                  <a:gd name="T18" fmla="*/ 80 w 9461"/>
                  <a:gd name="T19" fmla="*/ 40 h 2496"/>
                  <a:gd name="T20" fmla="*/ 88 w 9461"/>
                  <a:gd name="T21" fmla="*/ 58 h 2496"/>
                  <a:gd name="T22" fmla="*/ 99 w 9461"/>
                  <a:gd name="T23" fmla="*/ 98 h 2496"/>
                  <a:gd name="T24" fmla="*/ 106 w 9461"/>
                  <a:gd name="T25" fmla="*/ 116 h 2496"/>
                  <a:gd name="T26" fmla="*/ 108 w 9461"/>
                  <a:gd name="T27" fmla="*/ 126 h 2496"/>
                  <a:gd name="T28" fmla="*/ 116 w 9461"/>
                  <a:gd name="T29" fmla="*/ 145 h 2496"/>
                  <a:gd name="T30" fmla="*/ 122 w 9461"/>
                  <a:gd name="T31" fmla="*/ 161 h 2496"/>
                  <a:gd name="T32" fmla="*/ 125 w 9461"/>
                  <a:gd name="T33" fmla="*/ 167 h 2496"/>
                  <a:gd name="T34" fmla="*/ 138 w 9461"/>
                  <a:gd name="T35" fmla="*/ 134 h 2496"/>
                  <a:gd name="T36" fmla="*/ 140 w 9461"/>
                  <a:gd name="T37" fmla="*/ 128 h 2496"/>
                  <a:gd name="T38" fmla="*/ 146 w 9461"/>
                  <a:gd name="T39" fmla="*/ 112 h 2496"/>
                  <a:gd name="T40" fmla="*/ 149 w 9461"/>
                  <a:gd name="T41" fmla="*/ 104 h 2496"/>
                  <a:gd name="T42" fmla="*/ 153 w 9461"/>
                  <a:gd name="T43" fmla="*/ 93 h 2496"/>
                  <a:gd name="T44" fmla="*/ 164 w 9461"/>
                  <a:gd name="T45" fmla="*/ 54 h 2496"/>
                  <a:gd name="T46" fmla="*/ 171 w 9461"/>
                  <a:gd name="T47" fmla="*/ 36 h 2496"/>
                  <a:gd name="T48" fmla="*/ 178 w 9461"/>
                  <a:gd name="T49" fmla="*/ 15 h 2496"/>
                  <a:gd name="T50" fmla="*/ 181 w 9461"/>
                  <a:gd name="T51" fmla="*/ 5 h 2496"/>
                  <a:gd name="T52" fmla="*/ 183 w 9461"/>
                  <a:gd name="T53" fmla="*/ 0 h 2496"/>
                  <a:gd name="T54" fmla="*/ 183 w 9461"/>
                  <a:gd name="T55" fmla="*/ 1 h 2496"/>
                  <a:gd name="T56" fmla="*/ 196 w 9461"/>
                  <a:gd name="T57" fmla="*/ 33 h 2496"/>
                  <a:gd name="T58" fmla="*/ 205 w 9461"/>
                  <a:gd name="T59" fmla="*/ 54 h 2496"/>
                  <a:gd name="T60" fmla="*/ 214 w 9461"/>
                  <a:gd name="T61" fmla="*/ 79 h 2496"/>
                  <a:gd name="T62" fmla="*/ 224 w 9461"/>
                  <a:gd name="T63" fmla="*/ 110 h 2496"/>
                  <a:gd name="T64" fmla="*/ 227 w 9461"/>
                  <a:gd name="T65" fmla="*/ 116 h 2496"/>
                  <a:gd name="T66" fmla="*/ 239 w 9461"/>
                  <a:gd name="T67" fmla="*/ 142 h 2496"/>
                  <a:gd name="T68" fmla="*/ 244 w 9461"/>
                  <a:gd name="T69" fmla="*/ 156 h 2496"/>
                  <a:gd name="T70" fmla="*/ 252 w 9461"/>
                  <a:gd name="T71" fmla="*/ 161 h 2496"/>
                  <a:gd name="T72" fmla="*/ 263 w 9461"/>
                  <a:gd name="T73" fmla="*/ 133 h 2496"/>
                  <a:gd name="T74" fmla="*/ 269 w 9461"/>
                  <a:gd name="T75" fmla="*/ 115 h 2496"/>
                  <a:gd name="T76" fmla="*/ 278 w 9461"/>
                  <a:gd name="T77" fmla="*/ 90 h 2496"/>
                  <a:gd name="T78" fmla="*/ 283 w 9461"/>
                  <a:gd name="T79" fmla="*/ 76 h 2496"/>
                  <a:gd name="T80" fmla="*/ 296 w 9461"/>
                  <a:gd name="T81" fmla="*/ 34 h 2496"/>
                  <a:gd name="T82" fmla="*/ 303 w 9461"/>
                  <a:gd name="T83" fmla="*/ 3 h 2496"/>
                  <a:gd name="T84" fmla="*/ 315 w 9461"/>
                  <a:gd name="T85" fmla="*/ 33 h 2496"/>
                  <a:gd name="T86" fmla="*/ 332 w 9461"/>
                  <a:gd name="T87" fmla="*/ 75 h 2496"/>
                  <a:gd name="T88" fmla="*/ 334 w 9461"/>
                  <a:gd name="T89" fmla="*/ 82 h 2496"/>
                  <a:gd name="T90" fmla="*/ 341 w 9461"/>
                  <a:gd name="T91" fmla="*/ 105 h 2496"/>
                  <a:gd name="T92" fmla="*/ 354 w 9461"/>
                  <a:gd name="T93" fmla="*/ 133 h 2496"/>
                  <a:gd name="T94" fmla="*/ 365 w 9461"/>
                  <a:gd name="T95" fmla="*/ 160 h 2496"/>
                  <a:gd name="T96" fmla="*/ 369 w 9461"/>
                  <a:gd name="T97" fmla="*/ 174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16" name="Group 173"/>
              <p:cNvGrpSpPr>
                <a:grpSpLocks/>
              </p:cNvGrpSpPr>
              <p:nvPr/>
            </p:nvGrpSpPr>
            <p:grpSpPr bwMode="auto">
              <a:xfrm>
                <a:off x="6112" y="507"/>
                <a:ext cx="744" cy="174"/>
                <a:chOff x="6537" y="1674"/>
                <a:chExt cx="763" cy="197"/>
              </a:xfrm>
            </p:grpSpPr>
            <p:sp>
              <p:nvSpPr>
                <p:cNvPr id="1266" name="Freeform 174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7" name="Freeform 175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17" name="Group 176"/>
              <p:cNvGrpSpPr>
                <a:grpSpLocks/>
              </p:cNvGrpSpPr>
              <p:nvPr/>
            </p:nvGrpSpPr>
            <p:grpSpPr bwMode="auto">
              <a:xfrm>
                <a:off x="7069" y="507"/>
                <a:ext cx="745" cy="174"/>
                <a:chOff x="6537" y="1674"/>
                <a:chExt cx="763" cy="197"/>
              </a:xfrm>
            </p:grpSpPr>
            <p:sp>
              <p:nvSpPr>
                <p:cNvPr id="1264" name="Freeform 177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5" name="Freeform 178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18" name="Freeform 179"/>
              <p:cNvSpPr>
                <a:spLocks/>
              </p:cNvSpPr>
              <p:nvPr/>
            </p:nvSpPr>
            <p:spPr bwMode="auto">
              <a:xfrm>
                <a:off x="8038" y="495"/>
                <a:ext cx="370" cy="174"/>
              </a:xfrm>
              <a:custGeom>
                <a:avLst/>
                <a:gdLst>
                  <a:gd name="T0" fmla="*/ 2 w 9461"/>
                  <a:gd name="T1" fmla="*/ 142 h 2496"/>
                  <a:gd name="T2" fmla="*/ 15 w 9461"/>
                  <a:gd name="T3" fmla="*/ 115 h 2496"/>
                  <a:gd name="T4" fmla="*/ 23 w 9461"/>
                  <a:gd name="T5" fmla="*/ 96 h 2496"/>
                  <a:gd name="T6" fmla="*/ 34 w 9461"/>
                  <a:gd name="T7" fmla="*/ 70 h 2496"/>
                  <a:gd name="T8" fmla="*/ 46 w 9461"/>
                  <a:gd name="T9" fmla="*/ 43 h 2496"/>
                  <a:gd name="T10" fmla="*/ 55 w 9461"/>
                  <a:gd name="T11" fmla="*/ 23 h 2496"/>
                  <a:gd name="T12" fmla="*/ 62 w 9461"/>
                  <a:gd name="T13" fmla="*/ 8 h 2496"/>
                  <a:gd name="T14" fmla="*/ 63 w 9461"/>
                  <a:gd name="T15" fmla="*/ 3 h 2496"/>
                  <a:gd name="T16" fmla="*/ 68 w 9461"/>
                  <a:gd name="T17" fmla="*/ 11 h 2496"/>
                  <a:gd name="T18" fmla="*/ 80 w 9461"/>
                  <a:gd name="T19" fmla="*/ 40 h 2496"/>
                  <a:gd name="T20" fmla="*/ 88 w 9461"/>
                  <a:gd name="T21" fmla="*/ 58 h 2496"/>
                  <a:gd name="T22" fmla="*/ 99 w 9461"/>
                  <a:gd name="T23" fmla="*/ 98 h 2496"/>
                  <a:gd name="T24" fmla="*/ 106 w 9461"/>
                  <a:gd name="T25" fmla="*/ 116 h 2496"/>
                  <a:gd name="T26" fmla="*/ 108 w 9461"/>
                  <a:gd name="T27" fmla="*/ 126 h 2496"/>
                  <a:gd name="T28" fmla="*/ 116 w 9461"/>
                  <a:gd name="T29" fmla="*/ 145 h 2496"/>
                  <a:gd name="T30" fmla="*/ 122 w 9461"/>
                  <a:gd name="T31" fmla="*/ 161 h 2496"/>
                  <a:gd name="T32" fmla="*/ 125 w 9461"/>
                  <a:gd name="T33" fmla="*/ 167 h 2496"/>
                  <a:gd name="T34" fmla="*/ 138 w 9461"/>
                  <a:gd name="T35" fmla="*/ 134 h 2496"/>
                  <a:gd name="T36" fmla="*/ 140 w 9461"/>
                  <a:gd name="T37" fmla="*/ 128 h 2496"/>
                  <a:gd name="T38" fmla="*/ 146 w 9461"/>
                  <a:gd name="T39" fmla="*/ 112 h 2496"/>
                  <a:gd name="T40" fmla="*/ 149 w 9461"/>
                  <a:gd name="T41" fmla="*/ 104 h 2496"/>
                  <a:gd name="T42" fmla="*/ 153 w 9461"/>
                  <a:gd name="T43" fmla="*/ 93 h 2496"/>
                  <a:gd name="T44" fmla="*/ 164 w 9461"/>
                  <a:gd name="T45" fmla="*/ 54 h 2496"/>
                  <a:gd name="T46" fmla="*/ 171 w 9461"/>
                  <a:gd name="T47" fmla="*/ 36 h 2496"/>
                  <a:gd name="T48" fmla="*/ 178 w 9461"/>
                  <a:gd name="T49" fmla="*/ 15 h 2496"/>
                  <a:gd name="T50" fmla="*/ 181 w 9461"/>
                  <a:gd name="T51" fmla="*/ 5 h 2496"/>
                  <a:gd name="T52" fmla="*/ 183 w 9461"/>
                  <a:gd name="T53" fmla="*/ 0 h 2496"/>
                  <a:gd name="T54" fmla="*/ 183 w 9461"/>
                  <a:gd name="T55" fmla="*/ 1 h 2496"/>
                  <a:gd name="T56" fmla="*/ 196 w 9461"/>
                  <a:gd name="T57" fmla="*/ 33 h 2496"/>
                  <a:gd name="T58" fmla="*/ 205 w 9461"/>
                  <a:gd name="T59" fmla="*/ 54 h 2496"/>
                  <a:gd name="T60" fmla="*/ 214 w 9461"/>
                  <a:gd name="T61" fmla="*/ 79 h 2496"/>
                  <a:gd name="T62" fmla="*/ 224 w 9461"/>
                  <a:gd name="T63" fmla="*/ 110 h 2496"/>
                  <a:gd name="T64" fmla="*/ 227 w 9461"/>
                  <a:gd name="T65" fmla="*/ 116 h 2496"/>
                  <a:gd name="T66" fmla="*/ 239 w 9461"/>
                  <a:gd name="T67" fmla="*/ 142 h 2496"/>
                  <a:gd name="T68" fmla="*/ 244 w 9461"/>
                  <a:gd name="T69" fmla="*/ 156 h 2496"/>
                  <a:gd name="T70" fmla="*/ 252 w 9461"/>
                  <a:gd name="T71" fmla="*/ 161 h 2496"/>
                  <a:gd name="T72" fmla="*/ 263 w 9461"/>
                  <a:gd name="T73" fmla="*/ 133 h 2496"/>
                  <a:gd name="T74" fmla="*/ 269 w 9461"/>
                  <a:gd name="T75" fmla="*/ 115 h 2496"/>
                  <a:gd name="T76" fmla="*/ 278 w 9461"/>
                  <a:gd name="T77" fmla="*/ 90 h 2496"/>
                  <a:gd name="T78" fmla="*/ 283 w 9461"/>
                  <a:gd name="T79" fmla="*/ 76 h 2496"/>
                  <a:gd name="T80" fmla="*/ 296 w 9461"/>
                  <a:gd name="T81" fmla="*/ 34 h 2496"/>
                  <a:gd name="T82" fmla="*/ 303 w 9461"/>
                  <a:gd name="T83" fmla="*/ 3 h 2496"/>
                  <a:gd name="T84" fmla="*/ 315 w 9461"/>
                  <a:gd name="T85" fmla="*/ 33 h 2496"/>
                  <a:gd name="T86" fmla="*/ 332 w 9461"/>
                  <a:gd name="T87" fmla="*/ 75 h 2496"/>
                  <a:gd name="T88" fmla="*/ 334 w 9461"/>
                  <a:gd name="T89" fmla="*/ 82 h 2496"/>
                  <a:gd name="T90" fmla="*/ 341 w 9461"/>
                  <a:gd name="T91" fmla="*/ 105 h 2496"/>
                  <a:gd name="T92" fmla="*/ 354 w 9461"/>
                  <a:gd name="T93" fmla="*/ 133 h 2496"/>
                  <a:gd name="T94" fmla="*/ 365 w 9461"/>
                  <a:gd name="T95" fmla="*/ 160 h 2496"/>
                  <a:gd name="T96" fmla="*/ 369 w 9461"/>
                  <a:gd name="T97" fmla="*/ 174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9" name="Freeform 180"/>
              <p:cNvSpPr>
                <a:spLocks/>
              </p:cNvSpPr>
              <p:nvPr/>
            </p:nvSpPr>
            <p:spPr bwMode="auto">
              <a:xfrm>
                <a:off x="8333" y="429"/>
                <a:ext cx="164" cy="350"/>
              </a:xfrm>
              <a:custGeom>
                <a:avLst/>
                <a:gdLst>
                  <a:gd name="T0" fmla="*/ 164 w 264"/>
                  <a:gd name="T1" fmla="*/ 0 h 360"/>
                  <a:gd name="T2" fmla="*/ 75 w 264"/>
                  <a:gd name="T3" fmla="*/ 117 h 360"/>
                  <a:gd name="T4" fmla="*/ 75 w 264"/>
                  <a:gd name="T5" fmla="*/ 257 h 360"/>
                  <a:gd name="T6" fmla="*/ 0 w 264"/>
                  <a:gd name="T7" fmla="*/ 35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0" name="Freeform 181"/>
              <p:cNvSpPr>
                <a:spLocks/>
              </p:cNvSpPr>
              <p:nvPr/>
            </p:nvSpPr>
            <p:spPr bwMode="auto">
              <a:xfrm>
                <a:off x="8462" y="429"/>
                <a:ext cx="166" cy="350"/>
              </a:xfrm>
              <a:custGeom>
                <a:avLst/>
                <a:gdLst>
                  <a:gd name="T0" fmla="*/ 166 w 264"/>
                  <a:gd name="T1" fmla="*/ 0 h 360"/>
                  <a:gd name="T2" fmla="*/ 75 w 264"/>
                  <a:gd name="T3" fmla="*/ 117 h 360"/>
                  <a:gd name="T4" fmla="*/ 75 w 264"/>
                  <a:gd name="T5" fmla="*/ 257 h 360"/>
                  <a:gd name="T6" fmla="*/ 0 w 264"/>
                  <a:gd name="T7" fmla="*/ 35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1" name="Freeform 182"/>
              <p:cNvSpPr>
                <a:spLocks/>
              </p:cNvSpPr>
              <p:nvPr/>
            </p:nvSpPr>
            <p:spPr bwMode="auto">
              <a:xfrm>
                <a:off x="8546" y="507"/>
                <a:ext cx="370" cy="174"/>
              </a:xfrm>
              <a:custGeom>
                <a:avLst/>
                <a:gdLst>
                  <a:gd name="T0" fmla="*/ 2 w 9461"/>
                  <a:gd name="T1" fmla="*/ 142 h 2496"/>
                  <a:gd name="T2" fmla="*/ 15 w 9461"/>
                  <a:gd name="T3" fmla="*/ 115 h 2496"/>
                  <a:gd name="T4" fmla="*/ 23 w 9461"/>
                  <a:gd name="T5" fmla="*/ 96 h 2496"/>
                  <a:gd name="T6" fmla="*/ 34 w 9461"/>
                  <a:gd name="T7" fmla="*/ 70 h 2496"/>
                  <a:gd name="T8" fmla="*/ 46 w 9461"/>
                  <a:gd name="T9" fmla="*/ 43 h 2496"/>
                  <a:gd name="T10" fmla="*/ 55 w 9461"/>
                  <a:gd name="T11" fmla="*/ 23 h 2496"/>
                  <a:gd name="T12" fmla="*/ 62 w 9461"/>
                  <a:gd name="T13" fmla="*/ 8 h 2496"/>
                  <a:gd name="T14" fmla="*/ 63 w 9461"/>
                  <a:gd name="T15" fmla="*/ 3 h 2496"/>
                  <a:gd name="T16" fmla="*/ 68 w 9461"/>
                  <a:gd name="T17" fmla="*/ 11 h 2496"/>
                  <a:gd name="T18" fmla="*/ 80 w 9461"/>
                  <a:gd name="T19" fmla="*/ 40 h 2496"/>
                  <a:gd name="T20" fmla="*/ 88 w 9461"/>
                  <a:gd name="T21" fmla="*/ 58 h 2496"/>
                  <a:gd name="T22" fmla="*/ 99 w 9461"/>
                  <a:gd name="T23" fmla="*/ 98 h 2496"/>
                  <a:gd name="T24" fmla="*/ 106 w 9461"/>
                  <a:gd name="T25" fmla="*/ 116 h 2496"/>
                  <a:gd name="T26" fmla="*/ 108 w 9461"/>
                  <a:gd name="T27" fmla="*/ 126 h 2496"/>
                  <a:gd name="T28" fmla="*/ 116 w 9461"/>
                  <a:gd name="T29" fmla="*/ 145 h 2496"/>
                  <a:gd name="T30" fmla="*/ 122 w 9461"/>
                  <a:gd name="T31" fmla="*/ 161 h 2496"/>
                  <a:gd name="T32" fmla="*/ 125 w 9461"/>
                  <a:gd name="T33" fmla="*/ 167 h 2496"/>
                  <a:gd name="T34" fmla="*/ 138 w 9461"/>
                  <a:gd name="T35" fmla="*/ 134 h 2496"/>
                  <a:gd name="T36" fmla="*/ 140 w 9461"/>
                  <a:gd name="T37" fmla="*/ 128 h 2496"/>
                  <a:gd name="T38" fmla="*/ 146 w 9461"/>
                  <a:gd name="T39" fmla="*/ 112 h 2496"/>
                  <a:gd name="T40" fmla="*/ 149 w 9461"/>
                  <a:gd name="T41" fmla="*/ 104 h 2496"/>
                  <a:gd name="T42" fmla="*/ 153 w 9461"/>
                  <a:gd name="T43" fmla="*/ 93 h 2496"/>
                  <a:gd name="T44" fmla="*/ 164 w 9461"/>
                  <a:gd name="T45" fmla="*/ 54 h 2496"/>
                  <a:gd name="T46" fmla="*/ 171 w 9461"/>
                  <a:gd name="T47" fmla="*/ 36 h 2496"/>
                  <a:gd name="T48" fmla="*/ 178 w 9461"/>
                  <a:gd name="T49" fmla="*/ 15 h 2496"/>
                  <a:gd name="T50" fmla="*/ 181 w 9461"/>
                  <a:gd name="T51" fmla="*/ 5 h 2496"/>
                  <a:gd name="T52" fmla="*/ 183 w 9461"/>
                  <a:gd name="T53" fmla="*/ 0 h 2496"/>
                  <a:gd name="T54" fmla="*/ 183 w 9461"/>
                  <a:gd name="T55" fmla="*/ 1 h 2496"/>
                  <a:gd name="T56" fmla="*/ 196 w 9461"/>
                  <a:gd name="T57" fmla="*/ 33 h 2496"/>
                  <a:gd name="T58" fmla="*/ 205 w 9461"/>
                  <a:gd name="T59" fmla="*/ 54 h 2496"/>
                  <a:gd name="T60" fmla="*/ 214 w 9461"/>
                  <a:gd name="T61" fmla="*/ 79 h 2496"/>
                  <a:gd name="T62" fmla="*/ 224 w 9461"/>
                  <a:gd name="T63" fmla="*/ 110 h 2496"/>
                  <a:gd name="T64" fmla="*/ 227 w 9461"/>
                  <a:gd name="T65" fmla="*/ 116 h 2496"/>
                  <a:gd name="T66" fmla="*/ 239 w 9461"/>
                  <a:gd name="T67" fmla="*/ 142 h 2496"/>
                  <a:gd name="T68" fmla="*/ 244 w 9461"/>
                  <a:gd name="T69" fmla="*/ 156 h 2496"/>
                  <a:gd name="T70" fmla="*/ 252 w 9461"/>
                  <a:gd name="T71" fmla="*/ 161 h 2496"/>
                  <a:gd name="T72" fmla="*/ 263 w 9461"/>
                  <a:gd name="T73" fmla="*/ 133 h 2496"/>
                  <a:gd name="T74" fmla="*/ 269 w 9461"/>
                  <a:gd name="T75" fmla="*/ 115 h 2496"/>
                  <a:gd name="T76" fmla="*/ 278 w 9461"/>
                  <a:gd name="T77" fmla="*/ 90 h 2496"/>
                  <a:gd name="T78" fmla="*/ 283 w 9461"/>
                  <a:gd name="T79" fmla="*/ 76 h 2496"/>
                  <a:gd name="T80" fmla="*/ 296 w 9461"/>
                  <a:gd name="T81" fmla="*/ 34 h 2496"/>
                  <a:gd name="T82" fmla="*/ 303 w 9461"/>
                  <a:gd name="T83" fmla="*/ 3 h 2496"/>
                  <a:gd name="T84" fmla="*/ 315 w 9461"/>
                  <a:gd name="T85" fmla="*/ 33 h 2496"/>
                  <a:gd name="T86" fmla="*/ 332 w 9461"/>
                  <a:gd name="T87" fmla="*/ 75 h 2496"/>
                  <a:gd name="T88" fmla="*/ 334 w 9461"/>
                  <a:gd name="T89" fmla="*/ 82 h 2496"/>
                  <a:gd name="T90" fmla="*/ 341 w 9461"/>
                  <a:gd name="T91" fmla="*/ 105 h 2496"/>
                  <a:gd name="T92" fmla="*/ 354 w 9461"/>
                  <a:gd name="T93" fmla="*/ 133 h 2496"/>
                  <a:gd name="T94" fmla="*/ 365 w 9461"/>
                  <a:gd name="T95" fmla="*/ 160 h 2496"/>
                  <a:gd name="T96" fmla="*/ 369 w 9461"/>
                  <a:gd name="T97" fmla="*/ 174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flat" cmpd="sng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2" name="Rectangle 183" descr="Horizontal brick"/>
              <p:cNvSpPr>
                <a:spLocks noChangeArrowheads="1"/>
              </p:cNvSpPr>
              <p:nvPr/>
            </p:nvSpPr>
            <p:spPr bwMode="auto">
              <a:xfrm>
                <a:off x="10803" y="105"/>
                <a:ext cx="115" cy="936"/>
              </a:xfrm>
              <a:prstGeom prst="rect">
                <a:avLst/>
              </a:prstGeom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grpSp>
            <p:nvGrpSpPr>
              <p:cNvPr id="1223" name="Group 184"/>
              <p:cNvGrpSpPr>
                <a:grpSpLocks/>
              </p:cNvGrpSpPr>
              <p:nvPr/>
            </p:nvGrpSpPr>
            <p:grpSpPr bwMode="auto">
              <a:xfrm>
                <a:off x="9149" y="495"/>
                <a:ext cx="744" cy="174"/>
                <a:chOff x="6537" y="1674"/>
                <a:chExt cx="763" cy="197"/>
              </a:xfrm>
            </p:grpSpPr>
            <p:sp>
              <p:nvSpPr>
                <p:cNvPr id="1262" name="Freeform 185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3" name="Freeform 186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24" name="Group 187"/>
              <p:cNvGrpSpPr>
                <a:grpSpLocks/>
              </p:cNvGrpSpPr>
              <p:nvPr/>
            </p:nvGrpSpPr>
            <p:grpSpPr bwMode="auto">
              <a:xfrm>
                <a:off x="10058" y="495"/>
                <a:ext cx="745" cy="174"/>
                <a:chOff x="6537" y="1674"/>
                <a:chExt cx="763" cy="197"/>
              </a:xfrm>
            </p:grpSpPr>
            <p:sp>
              <p:nvSpPr>
                <p:cNvPr id="1260" name="Freeform 188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61" name="Freeform 189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25" name="Line 190"/>
              <p:cNvSpPr>
                <a:spLocks noChangeShapeType="1"/>
              </p:cNvSpPr>
              <p:nvPr/>
            </p:nvSpPr>
            <p:spPr bwMode="auto">
              <a:xfrm>
                <a:off x="3192" y="1351"/>
                <a:ext cx="784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6" name="Line 198"/>
              <p:cNvSpPr>
                <a:spLocks noChangeShapeType="1"/>
              </p:cNvSpPr>
              <p:nvPr/>
            </p:nvSpPr>
            <p:spPr bwMode="auto">
              <a:xfrm>
                <a:off x="3996" y="615"/>
                <a:ext cx="1" cy="8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7" name="Line 199"/>
              <p:cNvSpPr>
                <a:spLocks noChangeShapeType="1"/>
              </p:cNvSpPr>
              <p:nvPr/>
            </p:nvSpPr>
            <p:spPr bwMode="auto">
              <a:xfrm>
                <a:off x="4964" y="615"/>
                <a:ext cx="1" cy="8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8" name="Line 200"/>
              <p:cNvSpPr>
                <a:spLocks noChangeShapeType="1"/>
              </p:cNvSpPr>
              <p:nvPr/>
            </p:nvSpPr>
            <p:spPr bwMode="auto">
              <a:xfrm>
                <a:off x="6004" y="615"/>
                <a:ext cx="1" cy="80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9" name="Line 201"/>
              <p:cNvSpPr>
                <a:spLocks noChangeShapeType="1"/>
              </p:cNvSpPr>
              <p:nvPr/>
            </p:nvSpPr>
            <p:spPr bwMode="auto">
              <a:xfrm>
                <a:off x="6961" y="627"/>
                <a:ext cx="1" cy="8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" name="Line 202"/>
              <p:cNvSpPr>
                <a:spLocks noChangeShapeType="1"/>
              </p:cNvSpPr>
              <p:nvPr/>
            </p:nvSpPr>
            <p:spPr bwMode="auto">
              <a:xfrm>
                <a:off x="7906" y="627"/>
                <a:ext cx="1" cy="8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" name="Line 203"/>
              <p:cNvSpPr>
                <a:spLocks noChangeShapeType="1"/>
              </p:cNvSpPr>
              <p:nvPr/>
            </p:nvSpPr>
            <p:spPr bwMode="auto">
              <a:xfrm>
                <a:off x="9029" y="627"/>
                <a:ext cx="1" cy="8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" name="Line 204"/>
              <p:cNvSpPr>
                <a:spLocks noChangeShapeType="1"/>
              </p:cNvSpPr>
              <p:nvPr/>
            </p:nvSpPr>
            <p:spPr bwMode="auto">
              <a:xfrm>
                <a:off x="9951" y="627"/>
                <a:ext cx="1" cy="8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" name="Line 206"/>
              <p:cNvSpPr>
                <a:spLocks noChangeShapeType="1"/>
              </p:cNvSpPr>
              <p:nvPr/>
            </p:nvSpPr>
            <p:spPr bwMode="auto">
              <a:xfrm>
                <a:off x="4009" y="1253"/>
                <a:ext cx="453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" name="Line 207"/>
              <p:cNvSpPr>
                <a:spLocks noChangeShapeType="1"/>
              </p:cNvSpPr>
              <p:nvPr/>
            </p:nvSpPr>
            <p:spPr bwMode="auto">
              <a:xfrm rot="10800000">
                <a:off x="3987" y="1087"/>
                <a:ext cx="98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" name="Text Box 208"/>
              <p:cNvSpPr txBox="1">
                <a:spLocks noChangeArrowheads="1"/>
              </p:cNvSpPr>
              <p:nvPr/>
            </p:nvSpPr>
            <p:spPr bwMode="auto">
              <a:xfrm>
                <a:off x="4268" y="717"/>
                <a:ext cx="53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1236" name="Line 209"/>
              <p:cNvSpPr>
                <a:spLocks noChangeShapeType="1"/>
              </p:cNvSpPr>
              <p:nvPr/>
            </p:nvSpPr>
            <p:spPr bwMode="auto">
              <a:xfrm>
                <a:off x="4969" y="1253"/>
                <a:ext cx="428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" name="Line 210"/>
              <p:cNvSpPr>
                <a:spLocks noChangeShapeType="1"/>
              </p:cNvSpPr>
              <p:nvPr/>
            </p:nvSpPr>
            <p:spPr bwMode="auto">
              <a:xfrm>
                <a:off x="6008" y="1253"/>
                <a:ext cx="428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" name="Line 211"/>
              <p:cNvSpPr>
                <a:spLocks noChangeShapeType="1"/>
              </p:cNvSpPr>
              <p:nvPr/>
            </p:nvSpPr>
            <p:spPr bwMode="auto">
              <a:xfrm>
                <a:off x="6965" y="1253"/>
                <a:ext cx="428" cy="1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" name="Text Box 212"/>
              <p:cNvSpPr txBox="1">
                <a:spLocks noChangeArrowheads="1"/>
              </p:cNvSpPr>
              <p:nvPr/>
            </p:nvSpPr>
            <p:spPr bwMode="auto">
              <a:xfrm>
                <a:off x="6774" y="1277"/>
                <a:ext cx="53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ru-RU"/>
              </a:p>
            </p:txBody>
          </p:sp>
          <p:sp>
            <p:nvSpPr>
              <p:cNvPr id="1240" name="Text Box 213"/>
              <p:cNvSpPr txBox="1">
                <a:spLocks noChangeArrowheads="1"/>
              </p:cNvSpPr>
              <p:nvPr/>
            </p:nvSpPr>
            <p:spPr bwMode="auto">
              <a:xfrm>
                <a:off x="5710" y="1277"/>
                <a:ext cx="747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–</a:t>
                </a:r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1241" name="Text Box 214"/>
              <p:cNvSpPr txBox="1">
                <a:spLocks noChangeArrowheads="1"/>
              </p:cNvSpPr>
              <p:nvPr/>
            </p:nvSpPr>
            <p:spPr bwMode="auto">
              <a:xfrm>
                <a:off x="7601" y="1277"/>
                <a:ext cx="747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+</a:t>
                </a:r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1242" name="Line 215"/>
              <p:cNvSpPr>
                <a:spLocks noChangeShapeType="1"/>
              </p:cNvSpPr>
              <p:nvPr/>
            </p:nvSpPr>
            <p:spPr bwMode="auto">
              <a:xfrm>
                <a:off x="9040" y="1253"/>
                <a:ext cx="415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" name="Line 216"/>
              <p:cNvSpPr>
                <a:spLocks noChangeShapeType="1"/>
              </p:cNvSpPr>
              <p:nvPr/>
            </p:nvSpPr>
            <p:spPr bwMode="auto">
              <a:xfrm rot="10800000">
                <a:off x="9044" y="1087"/>
                <a:ext cx="90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" name="Text Box 217"/>
              <p:cNvSpPr txBox="1">
                <a:spLocks noChangeArrowheads="1"/>
              </p:cNvSpPr>
              <p:nvPr/>
            </p:nvSpPr>
            <p:spPr bwMode="auto">
              <a:xfrm>
                <a:off x="9279" y="717"/>
                <a:ext cx="49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1245" name="Line 218"/>
              <p:cNvSpPr>
                <a:spLocks noChangeShapeType="1"/>
              </p:cNvSpPr>
              <p:nvPr/>
            </p:nvSpPr>
            <p:spPr bwMode="auto">
              <a:xfrm>
                <a:off x="9955" y="1253"/>
                <a:ext cx="393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" name="Text Box 219"/>
              <p:cNvSpPr txBox="1">
                <a:spLocks noChangeArrowheads="1"/>
              </p:cNvSpPr>
              <p:nvPr/>
            </p:nvSpPr>
            <p:spPr bwMode="auto">
              <a:xfrm>
                <a:off x="4328" y="985"/>
                <a:ext cx="534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1247" name="Text Box 220"/>
              <p:cNvSpPr txBox="1">
                <a:spLocks noChangeArrowheads="1"/>
              </p:cNvSpPr>
              <p:nvPr/>
            </p:nvSpPr>
            <p:spPr bwMode="auto">
              <a:xfrm>
                <a:off x="5261" y="961"/>
                <a:ext cx="535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/>
              </a:p>
            </p:txBody>
          </p:sp>
          <p:sp>
            <p:nvSpPr>
              <p:cNvPr id="1248" name="Text Box 221"/>
              <p:cNvSpPr txBox="1">
                <a:spLocks noChangeArrowheads="1"/>
              </p:cNvSpPr>
              <p:nvPr/>
            </p:nvSpPr>
            <p:spPr bwMode="auto">
              <a:xfrm>
                <a:off x="6301" y="961"/>
                <a:ext cx="80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1200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sz="1200" baseline="-25000">
                    <a:solidFill>
                      <a:srgbClr val="000000"/>
                    </a:solidFill>
                    <a:latin typeface="Times New Roman" pitchFamily="18" charset="0"/>
                  </a:rPr>
                  <a:t>–1</a:t>
                </a:r>
                <a:endParaRPr lang="ru-RU"/>
              </a:p>
            </p:txBody>
          </p:sp>
          <p:sp>
            <p:nvSpPr>
              <p:cNvPr id="1249" name="Text Box 222"/>
              <p:cNvSpPr txBox="1">
                <a:spLocks noChangeArrowheads="1"/>
              </p:cNvSpPr>
              <p:nvPr/>
            </p:nvSpPr>
            <p:spPr bwMode="auto">
              <a:xfrm>
                <a:off x="7246" y="961"/>
                <a:ext cx="641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1250" name="Text Box 223"/>
              <p:cNvSpPr txBox="1">
                <a:spLocks noChangeArrowheads="1"/>
              </p:cNvSpPr>
              <p:nvPr/>
            </p:nvSpPr>
            <p:spPr bwMode="auto">
              <a:xfrm>
                <a:off x="8239" y="961"/>
                <a:ext cx="80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+1</a:t>
                </a:r>
                <a:endParaRPr lang="ru-RU"/>
              </a:p>
            </p:txBody>
          </p:sp>
          <p:sp>
            <p:nvSpPr>
              <p:cNvPr id="1251" name="Text Box 224"/>
              <p:cNvSpPr txBox="1">
                <a:spLocks noChangeArrowheads="1"/>
              </p:cNvSpPr>
              <p:nvPr/>
            </p:nvSpPr>
            <p:spPr bwMode="auto">
              <a:xfrm>
                <a:off x="9326" y="985"/>
                <a:ext cx="80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r>
                  <a:rPr lang="en-US" i="1">
                    <a:solidFill>
                      <a:srgbClr val="000000"/>
                    </a:solidFill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i="1" baseline="-250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r>
                  <a:rPr lang="en-US" baseline="-25000">
                    <a:solidFill>
                      <a:srgbClr val="000000"/>
                    </a:solidFill>
                    <a:latin typeface="Times New Roman" pitchFamily="18" charset="0"/>
                  </a:rPr>
                  <a:t>–1</a:t>
                </a:r>
                <a:endParaRPr lang="ru-RU"/>
              </a:p>
            </p:txBody>
          </p:sp>
          <p:sp>
            <p:nvSpPr>
              <p:cNvPr id="1252" name="Text Box 225"/>
              <p:cNvSpPr txBox="1">
                <a:spLocks noChangeArrowheads="1"/>
              </p:cNvSpPr>
              <p:nvPr/>
            </p:nvSpPr>
            <p:spPr bwMode="auto">
              <a:xfrm>
                <a:off x="10212" y="961"/>
                <a:ext cx="80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253" name="Oval 226" descr="60%"/>
              <p:cNvSpPr>
                <a:spLocks noChangeArrowheads="1"/>
              </p:cNvSpPr>
              <p:nvPr/>
            </p:nvSpPr>
            <p:spPr bwMode="auto">
              <a:xfrm>
                <a:off x="3866" y="447"/>
                <a:ext cx="269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254" name="Oval 227" descr="60%"/>
              <p:cNvSpPr>
                <a:spLocks noChangeArrowheads="1"/>
              </p:cNvSpPr>
              <p:nvPr/>
            </p:nvSpPr>
            <p:spPr bwMode="auto">
              <a:xfrm>
                <a:off x="4828" y="447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255" name="Oval 228" descr="60%"/>
              <p:cNvSpPr>
                <a:spLocks noChangeArrowheads="1"/>
              </p:cNvSpPr>
              <p:nvPr/>
            </p:nvSpPr>
            <p:spPr bwMode="auto">
              <a:xfrm>
                <a:off x="5867" y="459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256" name="Oval 229" descr="60%"/>
              <p:cNvSpPr>
                <a:spLocks noChangeArrowheads="1"/>
              </p:cNvSpPr>
              <p:nvPr/>
            </p:nvSpPr>
            <p:spPr bwMode="auto">
              <a:xfrm>
                <a:off x="6825" y="447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257" name="Oval 230" descr="60%"/>
              <p:cNvSpPr>
                <a:spLocks noChangeArrowheads="1"/>
              </p:cNvSpPr>
              <p:nvPr/>
            </p:nvSpPr>
            <p:spPr bwMode="auto">
              <a:xfrm>
                <a:off x="7782" y="447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258" name="Oval 231" descr="60%"/>
              <p:cNvSpPr>
                <a:spLocks noChangeArrowheads="1"/>
              </p:cNvSpPr>
              <p:nvPr/>
            </p:nvSpPr>
            <p:spPr bwMode="auto">
              <a:xfrm>
                <a:off x="8892" y="447"/>
                <a:ext cx="268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  <p:sp>
            <p:nvSpPr>
              <p:cNvPr id="1259" name="Oval 232" descr="60%"/>
              <p:cNvSpPr>
                <a:spLocks noChangeArrowheads="1"/>
              </p:cNvSpPr>
              <p:nvPr/>
            </p:nvSpPr>
            <p:spPr bwMode="auto">
              <a:xfrm>
                <a:off x="9811" y="435"/>
                <a:ext cx="267" cy="263"/>
              </a:xfrm>
              <a:prstGeom prst="ellipse">
                <a:avLst/>
              </a:prstGeom>
              <a:pattFill prst="pct60">
                <a:fgClr>
                  <a:srgbClr val="0000FF"/>
                </a:fgClr>
                <a:bgClr>
                  <a:srgbClr val="FFFFFF"/>
                </a:bgClr>
              </a:pattFill>
              <a:ln w="127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72238" tIns="36119" rIns="72238" bIns="36119"/>
              <a:lstStyle/>
              <a:p>
                <a:endParaRPr lang="ru-RU"/>
              </a:p>
            </p:txBody>
          </p:sp>
        </p:grpSp>
      </p:grpSp>
      <p:sp>
        <p:nvSpPr>
          <p:cNvPr id="1193" name="Rectangle 3"/>
          <p:cNvSpPr>
            <a:spLocks noChangeArrowheads="1"/>
          </p:cNvSpPr>
          <p:nvPr/>
        </p:nvSpPr>
        <p:spPr bwMode="auto">
          <a:xfrm>
            <a:off x="214313" y="273050"/>
            <a:ext cx="604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>
                <a:solidFill>
                  <a:srgbClr val="8000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К выводу дифференциального волнового уравнения</a:t>
            </a:r>
            <a:endParaRPr lang="ru-RU" i="1"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194" name="Rectangle 1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" name="Заголовок 2"/>
          <p:cNvSpPr txBox="1">
            <a:spLocks/>
          </p:cNvSpPr>
          <p:nvPr/>
        </p:nvSpPr>
        <p:spPr bwMode="auto">
          <a:xfrm>
            <a:off x="6029332" y="71414"/>
            <a:ext cx="325757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Волновое уравнение  (1)</a:t>
            </a: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86" name="Группа 85"/>
          <p:cNvGrpSpPr>
            <a:grpSpLocks/>
          </p:cNvGrpSpPr>
          <p:nvPr/>
        </p:nvGrpSpPr>
        <p:grpSpPr bwMode="auto">
          <a:xfrm>
            <a:off x="571500" y="3286125"/>
            <a:ext cx="6408738" cy="2994025"/>
            <a:chOff x="571472" y="3286124"/>
            <a:chExt cx="6408737" cy="2994020"/>
          </a:xfrm>
        </p:grpSpPr>
        <p:graphicFrame>
          <p:nvGraphicFramePr>
            <p:cNvPr id="1186" name="Object 162"/>
            <p:cNvGraphicFramePr>
              <a:graphicFrameLocks noChangeAspect="1"/>
            </p:cNvGraphicFramePr>
            <p:nvPr/>
          </p:nvGraphicFramePr>
          <p:xfrm>
            <a:off x="571472" y="3832219"/>
            <a:ext cx="6384925" cy="1169987"/>
          </p:xfrm>
          <a:graphic>
            <a:graphicData uri="http://schemas.openxmlformats.org/presentationml/2006/ole">
              <p:oleObj spid="_x0000_s1186" name="Формула" r:id="rId4" imgW="1803240" imgH="330120" progId="Equation.3">
                <p:embed/>
              </p:oleObj>
            </a:graphicData>
          </a:graphic>
        </p:graphicFrame>
        <p:graphicFrame>
          <p:nvGraphicFramePr>
            <p:cNvPr id="1187" name="Object 163"/>
            <p:cNvGraphicFramePr>
              <a:graphicFrameLocks noChangeAspect="1"/>
            </p:cNvGraphicFramePr>
            <p:nvPr/>
          </p:nvGraphicFramePr>
          <p:xfrm>
            <a:off x="593697" y="5108569"/>
            <a:ext cx="6386512" cy="1171575"/>
          </p:xfrm>
          <a:graphic>
            <a:graphicData uri="http://schemas.openxmlformats.org/presentationml/2006/ole">
              <p:oleObj spid="_x0000_s1187" name="Формула" r:id="rId5" imgW="1803240" imgH="330120" progId="Equation.3">
                <p:embed/>
              </p:oleObj>
            </a:graphicData>
          </a:graphic>
        </p:graphicFrame>
        <p:graphicFrame>
          <p:nvGraphicFramePr>
            <p:cNvPr id="1191" name="Object 167"/>
            <p:cNvGraphicFramePr>
              <a:graphicFrameLocks noChangeAspect="1"/>
            </p:cNvGraphicFramePr>
            <p:nvPr/>
          </p:nvGraphicFramePr>
          <p:xfrm>
            <a:off x="2571736" y="3286124"/>
            <a:ext cx="1900251" cy="500066"/>
          </p:xfrm>
          <a:graphic>
            <a:graphicData uri="http://schemas.openxmlformats.org/presentationml/2006/ole">
              <p:oleObj spid="_x0000_s1191" name="Формула" r:id="rId6" imgW="901309" imgH="241195" progId="Equation.3">
                <p:embed/>
              </p:oleObj>
            </a:graphicData>
          </a:graphic>
        </p:graphicFrame>
        <p:sp>
          <p:nvSpPr>
            <p:cNvPr id="1197" name="Прямоугольник 7"/>
            <p:cNvSpPr>
              <a:spLocks noChangeArrowheads="1"/>
            </p:cNvSpPr>
            <p:nvPr/>
          </p:nvSpPr>
          <p:spPr bwMode="auto">
            <a:xfrm>
              <a:off x="714348" y="3286124"/>
              <a:ext cx="12144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</a:t>
              </a: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lang="ru-RU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  <a:endPara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740400" y="1331913"/>
          <a:ext cx="2382838" cy="1154112"/>
        </p:xfrm>
        <a:graphic>
          <a:graphicData uri="http://schemas.openxmlformats.org/presentationml/2006/ole">
            <p:oleObj spid="_x0000_s28674" name="Формула" r:id="rId3" imgW="736560" imgH="355320" progId="Equation.3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93663" y="5019675"/>
          <a:ext cx="5726112" cy="1093788"/>
        </p:xfrm>
        <a:graphic>
          <a:graphicData uri="http://schemas.openxmlformats.org/presentationml/2006/ole">
            <p:oleObj spid="_x0000_s28675" name="Формула" r:id="rId4" imgW="2197080" imgH="419040" progId="Equation.3">
              <p:embed/>
            </p:oleObj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176963" y="4170363"/>
          <a:ext cx="1927225" cy="901700"/>
        </p:xfrm>
        <a:graphic>
          <a:graphicData uri="http://schemas.openxmlformats.org/presentationml/2006/ole">
            <p:oleObj spid="_x0000_s28676" name="Формула" r:id="rId5" imgW="761760" imgH="355320" progId="Equation.3">
              <p:embed/>
            </p:oleObj>
          </a:graphicData>
        </a:graphic>
      </p:graphicFrame>
      <p:sp>
        <p:nvSpPr>
          <p:cNvPr id="28689" name="Прямоугольник 7"/>
          <p:cNvSpPr>
            <a:spLocks noChangeArrowheads="1"/>
          </p:cNvSpPr>
          <p:nvPr/>
        </p:nvSpPr>
        <p:spPr bwMode="auto">
          <a:xfrm>
            <a:off x="1042988" y="2781300"/>
            <a:ext cx="6659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Это одномерное  </a:t>
            </a:r>
          </a:p>
          <a:p>
            <a:pPr algn="ctr"/>
            <a:r>
              <a:rPr lang="en-US" sz="2400" b="1" i="1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Классическое  дифференциальное  </a:t>
            </a:r>
          </a:p>
          <a:p>
            <a:pPr algn="ctr"/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волновое  уравнение</a:t>
            </a:r>
            <a:r>
              <a:rPr lang="en-US" sz="2400" b="1" i="1">
                <a:solidFill>
                  <a:srgbClr val="0000FF"/>
                </a:solidFill>
                <a:latin typeface="Constantia" pitchFamily="18" charset="0"/>
              </a:rPr>
              <a:t>”</a:t>
            </a:r>
            <a:endParaRPr lang="ru-RU" sz="2400">
              <a:solidFill>
                <a:srgbClr val="0000FF"/>
              </a:solidFill>
              <a:latin typeface="Constantia" pitchFamily="18" charset="0"/>
            </a:endParaRPr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365125" y="214313"/>
          <a:ext cx="2233613" cy="896937"/>
        </p:xfrm>
        <a:graphic>
          <a:graphicData uri="http://schemas.openxmlformats.org/presentationml/2006/ole">
            <p:oleObj spid="_x0000_s28682" name="Формула" r:id="rId6" imgW="888840" imgH="355320" progId="Equation.3">
              <p:embed/>
            </p:oleObj>
          </a:graphicData>
        </a:graphic>
      </p:graphicFrame>
      <p:graphicFrame>
        <p:nvGraphicFramePr>
          <p:cNvPr id="28688" name="Object 16"/>
          <p:cNvGraphicFramePr>
            <a:graphicFrameLocks noChangeAspect="1"/>
          </p:cNvGraphicFramePr>
          <p:nvPr/>
        </p:nvGraphicFramePr>
        <p:xfrm>
          <a:off x="3143250" y="1143000"/>
          <a:ext cx="1728788" cy="1108075"/>
        </p:xfrm>
        <a:graphic>
          <a:graphicData uri="http://schemas.openxmlformats.org/presentationml/2006/ole">
            <p:oleObj spid="_x0000_s28688" name="Формула" r:id="rId7" imgW="1168200" imgH="749160" progId="Equation.3">
              <p:embed/>
            </p:oleObj>
          </a:graphicData>
        </a:graphic>
      </p:graphicFrame>
      <p:sp>
        <p:nvSpPr>
          <p:cNvPr id="28690" name="AutoShape 27"/>
          <p:cNvSpPr>
            <a:spLocks noChangeArrowheads="1"/>
          </p:cNvSpPr>
          <p:nvPr/>
        </p:nvSpPr>
        <p:spPr bwMode="auto">
          <a:xfrm>
            <a:off x="5286375" y="1214438"/>
            <a:ext cx="3429000" cy="1571625"/>
          </a:xfrm>
          <a:prstGeom prst="cloudCallout">
            <a:avLst>
              <a:gd name="adj1" fmla="val -28856"/>
              <a:gd name="adj2" fmla="val -113653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84825" y="3946525"/>
            <a:ext cx="3000375" cy="1285875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6029332" y="-24"/>
            <a:ext cx="325757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Волновое уравнение  (2)</a:t>
            </a:r>
            <a:endParaRPr lang="ru-RU" sz="20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93" name="Прямоугольник 7"/>
          <p:cNvSpPr>
            <a:spLocks noChangeArrowheads="1"/>
          </p:cNvSpPr>
          <p:nvPr/>
        </p:nvSpPr>
        <p:spPr bwMode="auto">
          <a:xfrm>
            <a:off x="785813" y="4449763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>
                <a:solidFill>
                  <a:srgbClr val="00B0F0"/>
                </a:solidFill>
                <a:latin typeface="Constantia" pitchFamily="18" charset="0"/>
              </a:rPr>
              <a:t>Трёхмерный</a:t>
            </a:r>
            <a:r>
              <a:rPr lang="en-US" sz="2400" b="1" i="1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400" b="1" i="1">
                <a:solidFill>
                  <a:srgbClr val="00B0F0"/>
                </a:solidFill>
                <a:latin typeface="Constantia" pitchFamily="18" charset="0"/>
              </a:rPr>
              <a:t> случай</a:t>
            </a:r>
            <a:endParaRPr lang="ru-RU" sz="240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7272688">
            <a:off x="3176588" y="307975"/>
            <a:ext cx="430212" cy="38433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Содержимое 3" descr="stringpulse.gi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619375"/>
            <a:ext cx="6911975" cy="1766888"/>
          </a:xfrm>
        </p:spPr>
      </p:pic>
      <p:pic>
        <p:nvPicPr>
          <p:cNvPr id="193538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-315913"/>
            <a:ext cx="8321675" cy="19923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71438" y="646113"/>
            <a:ext cx="5715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 typeface="Symbol" pitchFamily="18" charset="2"/>
              <a:buChar char="§"/>
              <a:tabLst>
                <a:tab pos="630238" algn="l"/>
              </a:tabLst>
            </a:pPr>
            <a:r>
              <a:rPr lang="en-US" sz="2000" b="1" i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Замечания</a:t>
            </a:r>
            <a:endParaRPr lang="en-US" sz="2000" b="1" i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endParaRPr lang="en-US" sz="2000" b="1" i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r>
              <a:rPr lang="en-US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1) </a:t>
            </a:r>
          </a:p>
          <a:p>
            <a:pPr algn="just" eaLnBrk="0" hangingPunct="0">
              <a:tabLst>
                <a:tab pos="630238" algn="l"/>
              </a:tabLst>
            </a:pPr>
            <a:endParaRPr lang="ru-RU" sz="2000" b="1" i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endParaRPr lang="en-US" sz="2000" b="1" i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r>
              <a:rPr lang="en-US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2)  </a:t>
            </a:r>
            <a:r>
              <a:rPr lang="ru-RU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Для  поперечной  вместо                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:</a:t>
            </a:r>
            <a:r>
              <a:rPr lang="ru-RU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ru-RU" sz="2000" i="1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76275" y="2789238"/>
            <a:ext cx="2681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800000"/>
                </a:solidFill>
                <a:ea typeface="Times New Roman" pitchFamily="18" charset="0"/>
                <a:cs typeface="Arial" charset="0"/>
              </a:rPr>
              <a:t>1.2. Уравнение волны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30059" name="Object 11"/>
          <p:cNvGraphicFramePr>
            <a:graphicFrameLocks noChangeAspect="1"/>
          </p:cNvGraphicFramePr>
          <p:nvPr/>
        </p:nvGraphicFramePr>
        <p:xfrm>
          <a:off x="1500188" y="4217988"/>
          <a:ext cx="5441950" cy="676275"/>
        </p:xfrm>
        <a:graphic>
          <a:graphicData uri="http://schemas.openxmlformats.org/presentationml/2006/ole">
            <p:oleObj spid="_x0000_s130059" name="Формула" r:id="rId3" imgW="1536480" imgH="190440" progId="Equation.3">
              <p:embed/>
            </p:oleObj>
          </a:graphicData>
        </a:graphic>
      </p:graphicFrame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395288" y="4932363"/>
            <a:ext cx="8353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Уравнение волны</a:t>
            </a:r>
            <a:r>
              <a:rPr lang="ru-RU" sz="2400">
                <a:solidFill>
                  <a:srgbClr val="0000FF"/>
                </a:solidFill>
                <a:latin typeface="Constantia" pitchFamily="18" charset="0"/>
              </a:rPr>
              <a:t> – функция, являющаяся решением </a:t>
            </a:r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волнового уравнения</a:t>
            </a:r>
            <a:endParaRPr lang="ru-RU" sz="2400">
              <a:solidFill>
                <a:srgbClr val="0000FF"/>
              </a:solidFill>
              <a:latin typeface="Constantia" pitchFamily="18" charset="0"/>
            </a:endParaRPr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3141663" y="5610225"/>
          <a:ext cx="2062162" cy="996950"/>
        </p:xfrm>
        <a:graphic>
          <a:graphicData uri="http://schemas.openxmlformats.org/presentationml/2006/ole">
            <p:oleObj spid="_x0000_s130060" name="Формула" r:id="rId4" imgW="736560" imgH="355320" progId="Equation.3">
              <p:embed/>
            </p:oleObj>
          </a:graphicData>
        </a:graphic>
      </p:graphicFrame>
      <p:sp>
        <p:nvSpPr>
          <p:cNvPr id="20" name="Заголовок 2"/>
          <p:cNvSpPr txBox="1">
            <a:spLocks/>
          </p:cNvSpPr>
          <p:nvPr/>
        </p:nvSpPr>
        <p:spPr bwMode="auto">
          <a:xfrm>
            <a:off x="5072066" y="142853"/>
            <a:ext cx="354329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Уравнение волны (1)</a:t>
            </a: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-207963" y="1036638"/>
            <a:ext cx="93519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lang="ru-RU" b="1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(</a:t>
            </a:r>
            <a:r>
              <a:rPr lang="ru-RU" b="1" i="1" u="sng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Опр</a:t>
            </a:r>
            <a:r>
              <a:rPr lang="ru-RU" b="1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.)</a:t>
            </a:r>
            <a:r>
              <a:rPr lang="ru-RU">
                <a:latin typeface="Constantia" pitchFamily="18" charset="0"/>
                <a:ea typeface="Times New Roman" pitchFamily="18" charset="0"/>
                <a:cs typeface="Arial" charset="0"/>
              </a:rPr>
              <a:t> </a:t>
            </a:r>
          </a:p>
          <a:p>
            <a:pPr lvl="1" algn="ctr">
              <a:buClr>
                <a:schemeClr val="tx1"/>
              </a:buClr>
            </a:pPr>
            <a:r>
              <a:rPr lang="ru-RU" sz="1600" b="1" i="1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Волна называется продольной (поперечной),</a:t>
            </a:r>
            <a:r>
              <a:rPr lang="ru-RU" sz="1600">
                <a:latin typeface="Constantia" pitchFamily="18" charset="0"/>
                <a:cs typeface="Times New Roman" pitchFamily="18" charset="0"/>
              </a:rPr>
              <a:t>  </a:t>
            </a:r>
            <a:r>
              <a:rPr lang="ru-RU" sz="1600" b="1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если  колебания  происходят вдоль (перпендикулярно)  направления  распространения  возмущений   </a:t>
            </a:r>
            <a:endParaRPr lang="ru-RU" sz="1600">
              <a:latin typeface="Constantia" pitchFamily="18" charset="0"/>
              <a:cs typeface="Arial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-428625" y="3214688"/>
            <a:ext cx="9286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buClr>
                <a:schemeClr val="tx1"/>
              </a:buClr>
              <a:buFontTx/>
              <a:buBlip>
                <a:blip r:embed="rId5"/>
              </a:buBlip>
              <a:defRPr/>
            </a:pPr>
            <a:r>
              <a:rPr lang="ru-RU" b="1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b="1" i="1" u="dbl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b="1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.)</a:t>
            </a:r>
            <a:r>
              <a:rPr lang="ru-RU" dirty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Уравнением  упругой  волны  называется  соотношение, описывающее  зависимость  смещения  колеблющихся частиц  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</a:t>
            </a:r>
            <a:r>
              <a:rPr lang="ru-RU" b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х,t</a:t>
            </a:r>
            <a:r>
              <a:rPr lang="ru-RU" b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 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от координат  и  времени  в  явной  форме</a:t>
            </a:r>
            <a:r>
              <a:rPr lang="ru-RU" b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  </a:t>
            </a:r>
            <a:endParaRPr lang="ru-RU" dirty="0">
              <a:latin typeface="Constantia" pitchFamily="18" charset="0"/>
              <a:cs typeface="Arial" pitchFamily="34" charset="0"/>
            </a:endParaRPr>
          </a:p>
        </p:txBody>
      </p:sp>
      <p:graphicFrame>
        <p:nvGraphicFramePr>
          <p:cNvPr id="130061" name="Object 13"/>
          <p:cNvGraphicFramePr>
            <a:graphicFrameLocks noChangeAspect="1"/>
          </p:cNvGraphicFramePr>
          <p:nvPr/>
        </p:nvGraphicFramePr>
        <p:xfrm>
          <a:off x="3697288" y="2071688"/>
          <a:ext cx="927100" cy="609600"/>
        </p:xfrm>
        <a:graphic>
          <a:graphicData uri="http://schemas.openxmlformats.org/presentationml/2006/ole">
            <p:oleObj spid="_x0000_s130061" name="Формула" r:id="rId6" imgW="634680" imgH="419040" progId="Equation.3">
              <p:embed/>
            </p:oleObj>
          </a:graphicData>
        </a:graphic>
      </p:graphicFrame>
      <p:sp>
        <p:nvSpPr>
          <p:cNvPr id="1300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0063" name="Object 15"/>
          <p:cNvGraphicFramePr>
            <a:graphicFrameLocks noChangeAspect="1"/>
          </p:cNvGraphicFramePr>
          <p:nvPr/>
        </p:nvGraphicFramePr>
        <p:xfrm>
          <a:off x="5429250" y="2066925"/>
          <a:ext cx="1079500" cy="614363"/>
        </p:xfrm>
        <a:graphic>
          <a:graphicData uri="http://schemas.openxmlformats.org/presentationml/2006/ole">
            <p:oleObj spid="_x0000_s130063" name="Формула" r:id="rId7" imgW="685800" imgH="393700" progId="Equation.3">
              <p:embed/>
            </p:oleObj>
          </a:graphicData>
        </a:graphic>
      </p:graphicFrame>
      <p:sp>
        <p:nvSpPr>
          <p:cNvPr id="130073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0065" name="Object 17"/>
          <p:cNvGraphicFramePr>
            <a:graphicFrameLocks noChangeAspect="1"/>
          </p:cNvGraphicFramePr>
          <p:nvPr/>
        </p:nvGraphicFramePr>
        <p:xfrm>
          <a:off x="7085013" y="2097088"/>
          <a:ext cx="701675" cy="542925"/>
        </p:xfrm>
        <a:graphic>
          <a:graphicData uri="http://schemas.openxmlformats.org/presentationml/2006/ole">
            <p:oleObj spid="_x0000_s130065" name="Формула" r:id="rId8" imgW="507780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 build="p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629308" y="71414"/>
            <a:ext cx="3443286" cy="500042"/>
          </a:xfrm>
          <a:ln w="6350" cap="rnd"/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Уравнение волны (2)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643438" y="2060575"/>
          <a:ext cx="3690937" cy="539750"/>
        </p:xfrm>
        <a:graphic>
          <a:graphicData uri="http://schemas.openxmlformats.org/presentationml/2006/ole">
            <p:oleObj spid="_x0000_s30723" name="Equation" r:id="rId3" imgW="1041120" imgH="152280" progId="Equation.3">
              <p:embed/>
            </p:oleObj>
          </a:graphicData>
        </a:graphic>
      </p:graphicFrame>
      <p:grpSp>
        <p:nvGrpSpPr>
          <p:cNvPr id="30822" name="Group 81"/>
          <p:cNvGrpSpPr>
            <a:grpSpLocks noChangeAspect="1"/>
          </p:cNvGrpSpPr>
          <p:nvPr/>
        </p:nvGrpSpPr>
        <p:grpSpPr bwMode="auto">
          <a:xfrm>
            <a:off x="1692275" y="836613"/>
            <a:ext cx="6021388" cy="1692275"/>
            <a:chOff x="166" y="2043"/>
            <a:chExt cx="9483" cy="2665"/>
          </a:xfrm>
        </p:grpSpPr>
        <p:sp>
          <p:nvSpPr>
            <p:cNvPr id="30827" name="AutoShape 82"/>
            <p:cNvSpPr>
              <a:spLocks noChangeAspect="1" noChangeArrowheads="1"/>
            </p:cNvSpPr>
            <p:nvPr/>
          </p:nvSpPr>
          <p:spPr bwMode="auto">
            <a:xfrm>
              <a:off x="166" y="2043"/>
              <a:ext cx="9483" cy="2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8" name="Text Box 83"/>
            <p:cNvSpPr txBox="1">
              <a:spLocks noChangeArrowheads="1"/>
            </p:cNvSpPr>
            <p:nvPr/>
          </p:nvSpPr>
          <p:spPr bwMode="auto">
            <a:xfrm>
              <a:off x="3415" y="3912"/>
              <a:ext cx="175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200"/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1400">
                <a:latin typeface="Times New Roman" pitchFamily="18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1400">
                <a:latin typeface="Times New Roman" pitchFamily="18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1400">
                <a:latin typeface="Times New Roman" pitchFamily="18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1400">
                <a:latin typeface="Times New Roman" pitchFamily="18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1400">
                <a:latin typeface="Times New Roman" pitchFamily="18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1400">
                <a:latin typeface="Times New Roman" pitchFamily="18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1400">
                <a:latin typeface="Times New Roman" pitchFamily="18" charset="0"/>
              </a:endParaRPr>
            </a:p>
            <a:p>
              <a:pPr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endParaRPr lang="ru-RU" sz="1400">
                <a:latin typeface="Times New Roman" pitchFamily="18" charset="0"/>
              </a:endParaRPr>
            </a:p>
            <a:p>
              <a:endParaRPr lang="ru-RU"/>
            </a:p>
          </p:txBody>
        </p:sp>
        <p:grpSp>
          <p:nvGrpSpPr>
            <p:cNvPr id="30829" name="Group 84"/>
            <p:cNvGrpSpPr>
              <a:grpSpLocks/>
            </p:cNvGrpSpPr>
            <p:nvPr/>
          </p:nvGrpSpPr>
          <p:grpSpPr bwMode="auto">
            <a:xfrm>
              <a:off x="781" y="2079"/>
              <a:ext cx="8163" cy="1908"/>
              <a:chOff x="781" y="2079"/>
              <a:chExt cx="8163" cy="1908"/>
            </a:xfrm>
          </p:grpSpPr>
          <p:sp>
            <p:nvSpPr>
              <p:cNvPr id="30830" name="Text Box 85"/>
              <p:cNvSpPr txBox="1">
                <a:spLocks noChangeArrowheads="1"/>
              </p:cNvSpPr>
              <p:nvPr/>
            </p:nvSpPr>
            <p:spPr bwMode="auto">
              <a:xfrm>
                <a:off x="8425" y="3411"/>
                <a:ext cx="519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</a:rPr>
                  <a:t>X</a:t>
                </a:r>
                <a:endParaRPr lang="ru-RU"/>
              </a:p>
            </p:txBody>
          </p:sp>
          <p:sp>
            <p:nvSpPr>
              <p:cNvPr id="30831" name="Line 86"/>
              <p:cNvSpPr>
                <a:spLocks noChangeShapeType="1"/>
              </p:cNvSpPr>
              <p:nvPr/>
            </p:nvSpPr>
            <p:spPr bwMode="auto">
              <a:xfrm rot="10800000" flipH="1">
                <a:off x="5703" y="3349"/>
                <a:ext cx="4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2" name="Rectangle 87" descr="Horizontal brick"/>
              <p:cNvSpPr>
                <a:spLocks noChangeArrowheads="1"/>
              </p:cNvSpPr>
              <p:nvPr/>
            </p:nvSpPr>
            <p:spPr bwMode="auto">
              <a:xfrm>
                <a:off x="781" y="2181"/>
                <a:ext cx="117" cy="964"/>
              </a:xfrm>
              <a:prstGeom prst="rect">
                <a:avLst/>
              </a:prstGeom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833" name="Group 88"/>
              <p:cNvGrpSpPr>
                <a:grpSpLocks/>
              </p:cNvGrpSpPr>
              <p:nvPr/>
            </p:nvGrpSpPr>
            <p:grpSpPr bwMode="auto">
              <a:xfrm>
                <a:off x="913" y="2583"/>
                <a:ext cx="756" cy="180"/>
                <a:chOff x="6537" y="1674"/>
                <a:chExt cx="763" cy="197"/>
              </a:xfrm>
            </p:grpSpPr>
            <p:sp>
              <p:nvSpPr>
                <p:cNvPr id="30901" name="Freeform 89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02" name="Freeform 90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834" name="Freeform 91"/>
              <p:cNvSpPr>
                <a:spLocks/>
              </p:cNvSpPr>
              <p:nvPr/>
            </p:nvSpPr>
            <p:spPr bwMode="auto">
              <a:xfrm>
                <a:off x="2749" y="2583"/>
                <a:ext cx="376" cy="180"/>
              </a:xfrm>
              <a:custGeom>
                <a:avLst/>
                <a:gdLst>
                  <a:gd name="T0" fmla="*/ 2 w 9461"/>
                  <a:gd name="T1" fmla="*/ 147 h 2496"/>
                  <a:gd name="T2" fmla="*/ 15 w 9461"/>
                  <a:gd name="T3" fmla="*/ 119 h 2496"/>
                  <a:gd name="T4" fmla="*/ 23 w 9461"/>
                  <a:gd name="T5" fmla="*/ 100 h 2496"/>
                  <a:gd name="T6" fmla="*/ 34 w 9461"/>
                  <a:gd name="T7" fmla="*/ 73 h 2496"/>
                  <a:gd name="T8" fmla="*/ 47 w 9461"/>
                  <a:gd name="T9" fmla="*/ 44 h 2496"/>
                  <a:gd name="T10" fmla="*/ 56 w 9461"/>
                  <a:gd name="T11" fmla="*/ 24 h 2496"/>
                  <a:gd name="T12" fmla="*/ 63 w 9461"/>
                  <a:gd name="T13" fmla="*/ 8 h 2496"/>
                  <a:gd name="T14" fmla="*/ 64 w 9461"/>
                  <a:gd name="T15" fmla="*/ 3 h 2496"/>
                  <a:gd name="T16" fmla="*/ 69 w 9461"/>
                  <a:gd name="T17" fmla="*/ 11 h 2496"/>
                  <a:gd name="T18" fmla="*/ 82 w 9461"/>
                  <a:gd name="T19" fmla="*/ 42 h 2496"/>
                  <a:gd name="T20" fmla="*/ 89 w 9461"/>
                  <a:gd name="T21" fmla="*/ 60 h 2496"/>
                  <a:gd name="T22" fmla="*/ 101 w 9461"/>
                  <a:gd name="T23" fmla="*/ 101 h 2496"/>
                  <a:gd name="T24" fmla="*/ 107 w 9461"/>
                  <a:gd name="T25" fmla="*/ 120 h 2496"/>
                  <a:gd name="T26" fmla="*/ 110 w 9461"/>
                  <a:gd name="T27" fmla="*/ 131 h 2496"/>
                  <a:gd name="T28" fmla="*/ 118 w 9461"/>
                  <a:gd name="T29" fmla="*/ 150 h 2496"/>
                  <a:gd name="T30" fmla="*/ 124 w 9461"/>
                  <a:gd name="T31" fmla="*/ 167 h 2496"/>
                  <a:gd name="T32" fmla="*/ 127 w 9461"/>
                  <a:gd name="T33" fmla="*/ 173 h 2496"/>
                  <a:gd name="T34" fmla="*/ 140 w 9461"/>
                  <a:gd name="T35" fmla="*/ 138 h 2496"/>
                  <a:gd name="T36" fmla="*/ 143 w 9461"/>
                  <a:gd name="T37" fmla="*/ 132 h 2496"/>
                  <a:gd name="T38" fmla="*/ 148 w 9461"/>
                  <a:gd name="T39" fmla="*/ 116 h 2496"/>
                  <a:gd name="T40" fmla="*/ 151 w 9461"/>
                  <a:gd name="T41" fmla="*/ 107 h 2496"/>
                  <a:gd name="T42" fmla="*/ 155 w 9461"/>
                  <a:gd name="T43" fmla="*/ 96 h 2496"/>
                  <a:gd name="T44" fmla="*/ 167 w 9461"/>
                  <a:gd name="T45" fmla="*/ 56 h 2496"/>
                  <a:gd name="T46" fmla="*/ 174 w 9461"/>
                  <a:gd name="T47" fmla="*/ 37 h 2496"/>
                  <a:gd name="T48" fmla="*/ 181 w 9461"/>
                  <a:gd name="T49" fmla="*/ 16 h 2496"/>
                  <a:gd name="T50" fmla="*/ 184 w 9461"/>
                  <a:gd name="T51" fmla="*/ 5 h 2496"/>
                  <a:gd name="T52" fmla="*/ 186 w 9461"/>
                  <a:gd name="T53" fmla="*/ 0 h 2496"/>
                  <a:gd name="T54" fmla="*/ 186 w 9461"/>
                  <a:gd name="T55" fmla="*/ 1 h 2496"/>
                  <a:gd name="T56" fmla="*/ 199 w 9461"/>
                  <a:gd name="T57" fmla="*/ 35 h 2496"/>
                  <a:gd name="T58" fmla="*/ 208 w 9461"/>
                  <a:gd name="T59" fmla="*/ 56 h 2496"/>
                  <a:gd name="T60" fmla="*/ 218 w 9461"/>
                  <a:gd name="T61" fmla="*/ 82 h 2496"/>
                  <a:gd name="T62" fmla="*/ 227 w 9461"/>
                  <a:gd name="T63" fmla="*/ 113 h 2496"/>
                  <a:gd name="T64" fmla="*/ 230 w 9461"/>
                  <a:gd name="T65" fmla="*/ 120 h 2496"/>
                  <a:gd name="T66" fmla="*/ 243 w 9461"/>
                  <a:gd name="T67" fmla="*/ 147 h 2496"/>
                  <a:gd name="T68" fmla="*/ 248 w 9461"/>
                  <a:gd name="T69" fmla="*/ 161 h 2496"/>
                  <a:gd name="T70" fmla="*/ 256 w 9461"/>
                  <a:gd name="T71" fmla="*/ 166 h 2496"/>
                  <a:gd name="T72" fmla="*/ 267 w 9461"/>
                  <a:gd name="T73" fmla="*/ 138 h 2496"/>
                  <a:gd name="T74" fmla="*/ 273 w 9461"/>
                  <a:gd name="T75" fmla="*/ 119 h 2496"/>
                  <a:gd name="T76" fmla="*/ 283 w 9461"/>
                  <a:gd name="T77" fmla="*/ 93 h 2496"/>
                  <a:gd name="T78" fmla="*/ 288 w 9461"/>
                  <a:gd name="T79" fmla="*/ 79 h 2496"/>
                  <a:gd name="T80" fmla="*/ 301 w 9461"/>
                  <a:gd name="T81" fmla="*/ 35 h 2496"/>
                  <a:gd name="T82" fmla="*/ 308 w 9461"/>
                  <a:gd name="T83" fmla="*/ 3 h 2496"/>
                  <a:gd name="T84" fmla="*/ 320 w 9461"/>
                  <a:gd name="T85" fmla="*/ 34 h 2496"/>
                  <a:gd name="T86" fmla="*/ 338 w 9461"/>
                  <a:gd name="T87" fmla="*/ 78 h 2496"/>
                  <a:gd name="T88" fmla="*/ 340 w 9461"/>
                  <a:gd name="T89" fmla="*/ 85 h 2496"/>
                  <a:gd name="T90" fmla="*/ 347 w 9461"/>
                  <a:gd name="T91" fmla="*/ 109 h 2496"/>
                  <a:gd name="T92" fmla="*/ 360 w 9461"/>
                  <a:gd name="T93" fmla="*/ 138 h 2496"/>
                  <a:gd name="T94" fmla="*/ 371 w 9461"/>
                  <a:gd name="T95" fmla="*/ 165 h 2496"/>
                  <a:gd name="T96" fmla="*/ 375 w 9461"/>
                  <a:gd name="T97" fmla="*/ 180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835" name="Group 92"/>
              <p:cNvGrpSpPr>
                <a:grpSpLocks/>
              </p:cNvGrpSpPr>
              <p:nvPr/>
            </p:nvGrpSpPr>
            <p:grpSpPr bwMode="auto">
              <a:xfrm>
                <a:off x="1837" y="2583"/>
                <a:ext cx="756" cy="180"/>
                <a:chOff x="6537" y="1674"/>
                <a:chExt cx="763" cy="197"/>
              </a:xfrm>
            </p:grpSpPr>
            <p:sp>
              <p:nvSpPr>
                <p:cNvPr id="30899" name="Freeform 93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00" name="Freeform 94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836" name="Freeform 95"/>
              <p:cNvSpPr>
                <a:spLocks/>
              </p:cNvSpPr>
              <p:nvPr/>
            </p:nvSpPr>
            <p:spPr bwMode="auto">
              <a:xfrm>
                <a:off x="3048" y="2515"/>
                <a:ext cx="168" cy="360"/>
              </a:xfrm>
              <a:custGeom>
                <a:avLst/>
                <a:gdLst>
                  <a:gd name="T0" fmla="*/ 168 w 264"/>
                  <a:gd name="T1" fmla="*/ 0 h 360"/>
                  <a:gd name="T2" fmla="*/ 76 w 264"/>
                  <a:gd name="T3" fmla="*/ 120 h 360"/>
                  <a:gd name="T4" fmla="*/ 76 w 264"/>
                  <a:gd name="T5" fmla="*/ 264 h 360"/>
                  <a:gd name="T6" fmla="*/ 0 w 264"/>
                  <a:gd name="T7" fmla="*/ 36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7" name="Freeform 96"/>
              <p:cNvSpPr>
                <a:spLocks/>
              </p:cNvSpPr>
              <p:nvPr/>
            </p:nvSpPr>
            <p:spPr bwMode="auto">
              <a:xfrm>
                <a:off x="3180" y="2515"/>
                <a:ext cx="168" cy="360"/>
              </a:xfrm>
              <a:custGeom>
                <a:avLst/>
                <a:gdLst>
                  <a:gd name="T0" fmla="*/ 168 w 264"/>
                  <a:gd name="T1" fmla="*/ 0 h 360"/>
                  <a:gd name="T2" fmla="*/ 76 w 264"/>
                  <a:gd name="T3" fmla="*/ 120 h 360"/>
                  <a:gd name="T4" fmla="*/ 76 w 264"/>
                  <a:gd name="T5" fmla="*/ 264 h 360"/>
                  <a:gd name="T6" fmla="*/ 0 w 264"/>
                  <a:gd name="T7" fmla="*/ 36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38" name="Freeform 97"/>
              <p:cNvSpPr>
                <a:spLocks/>
              </p:cNvSpPr>
              <p:nvPr/>
            </p:nvSpPr>
            <p:spPr bwMode="auto">
              <a:xfrm>
                <a:off x="3265" y="2595"/>
                <a:ext cx="376" cy="180"/>
              </a:xfrm>
              <a:custGeom>
                <a:avLst/>
                <a:gdLst>
                  <a:gd name="T0" fmla="*/ 2 w 9461"/>
                  <a:gd name="T1" fmla="*/ 147 h 2496"/>
                  <a:gd name="T2" fmla="*/ 15 w 9461"/>
                  <a:gd name="T3" fmla="*/ 119 h 2496"/>
                  <a:gd name="T4" fmla="*/ 23 w 9461"/>
                  <a:gd name="T5" fmla="*/ 100 h 2496"/>
                  <a:gd name="T6" fmla="*/ 34 w 9461"/>
                  <a:gd name="T7" fmla="*/ 73 h 2496"/>
                  <a:gd name="T8" fmla="*/ 47 w 9461"/>
                  <a:gd name="T9" fmla="*/ 44 h 2496"/>
                  <a:gd name="T10" fmla="*/ 56 w 9461"/>
                  <a:gd name="T11" fmla="*/ 24 h 2496"/>
                  <a:gd name="T12" fmla="*/ 63 w 9461"/>
                  <a:gd name="T13" fmla="*/ 8 h 2496"/>
                  <a:gd name="T14" fmla="*/ 64 w 9461"/>
                  <a:gd name="T15" fmla="*/ 3 h 2496"/>
                  <a:gd name="T16" fmla="*/ 69 w 9461"/>
                  <a:gd name="T17" fmla="*/ 11 h 2496"/>
                  <a:gd name="T18" fmla="*/ 82 w 9461"/>
                  <a:gd name="T19" fmla="*/ 42 h 2496"/>
                  <a:gd name="T20" fmla="*/ 89 w 9461"/>
                  <a:gd name="T21" fmla="*/ 60 h 2496"/>
                  <a:gd name="T22" fmla="*/ 101 w 9461"/>
                  <a:gd name="T23" fmla="*/ 101 h 2496"/>
                  <a:gd name="T24" fmla="*/ 107 w 9461"/>
                  <a:gd name="T25" fmla="*/ 120 h 2496"/>
                  <a:gd name="T26" fmla="*/ 110 w 9461"/>
                  <a:gd name="T27" fmla="*/ 131 h 2496"/>
                  <a:gd name="T28" fmla="*/ 118 w 9461"/>
                  <a:gd name="T29" fmla="*/ 150 h 2496"/>
                  <a:gd name="T30" fmla="*/ 124 w 9461"/>
                  <a:gd name="T31" fmla="*/ 167 h 2496"/>
                  <a:gd name="T32" fmla="*/ 127 w 9461"/>
                  <a:gd name="T33" fmla="*/ 173 h 2496"/>
                  <a:gd name="T34" fmla="*/ 140 w 9461"/>
                  <a:gd name="T35" fmla="*/ 138 h 2496"/>
                  <a:gd name="T36" fmla="*/ 143 w 9461"/>
                  <a:gd name="T37" fmla="*/ 132 h 2496"/>
                  <a:gd name="T38" fmla="*/ 148 w 9461"/>
                  <a:gd name="T39" fmla="*/ 116 h 2496"/>
                  <a:gd name="T40" fmla="*/ 151 w 9461"/>
                  <a:gd name="T41" fmla="*/ 107 h 2496"/>
                  <a:gd name="T42" fmla="*/ 155 w 9461"/>
                  <a:gd name="T43" fmla="*/ 96 h 2496"/>
                  <a:gd name="T44" fmla="*/ 167 w 9461"/>
                  <a:gd name="T45" fmla="*/ 56 h 2496"/>
                  <a:gd name="T46" fmla="*/ 174 w 9461"/>
                  <a:gd name="T47" fmla="*/ 37 h 2496"/>
                  <a:gd name="T48" fmla="*/ 181 w 9461"/>
                  <a:gd name="T49" fmla="*/ 16 h 2496"/>
                  <a:gd name="T50" fmla="*/ 184 w 9461"/>
                  <a:gd name="T51" fmla="*/ 5 h 2496"/>
                  <a:gd name="T52" fmla="*/ 186 w 9461"/>
                  <a:gd name="T53" fmla="*/ 0 h 2496"/>
                  <a:gd name="T54" fmla="*/ 186 w 9461"/>
                  <a:gd name="T55" fmla="*/ 1 h 2496"/>
                  <a:gd name="T56" fmla="*/ 199 w 9461"/>
                  <a:gd name="T57" fmla="*/ 35 h 2496"/>
                  <a:gd name="T58" fmla="*/ 208 w 9461"/>
                  <a:gd name="T59" fmla="*/ 56 h 2496"/>
                  <a:gd name="T60" fmla="*/ 218 w 9461"/>
                  <a:gd name="T61" fmla="*/ 82 h 2496"/>
                  <a:gd name="T62" fmla="*/ 227 w 9461"/>
                  <a:gd name="T63" fmla="*/ 113 h 2496"/>
                  <a:gd name="T64" fmla="*/ 230 w 9461"/>
                  <a:gd name="T65" fmla="*/ 120 h 2496"/>
                  <a:gd name="T66" fmla="*/ 243 w 9461"/>
                  <a:gd name="T67" fmla="*/ 147 h 2496"/>
                  <a:gd name="T68" fmla="*/ 248 w 9461"/>
                  <a:gd name="T69" fmla="*/ 161 h 2496"/>
                  <a:gd name="T70" fmla="*/ 256 w 9461"/>
                  <a:gd name="T71" fmla="*/ 166 h 2496"/>
                  <a:gd name="T72" fmla="*/ 267 w 9461"/>
                  <a:gd name="T73" fmla="*/ 138 h 2496"/>
                  <a:gd name="T74" fmla="*/ 273 w 9461"/>
                  <a:gd name="T75" fmla="*/ 119 h 2496"/>
                  <a:gd name="T76" fmla="*/ 283 w 9461"/>
                  <a:gd name="T77" fmla="*/ 93 h 2496"/>
                  <a:gd name="T78" fmla="*/ 288 w 9461"/>
                  <a:gd name="T79" fmla="*/ 79 h 2496"/>
                  <a:gd name="T80" fmla="*/ 301 w 9461"/>
                  <a:gd name="T81" fmla="*/ 35 h 2496"/>
                  <a:gd name="T82" fmla="*/ 308 w 9461"/>
                  <a:gd name="T83" fmla="*/ 3 h 2496"/>
                  <a:gd name="T84" fmla="*/ 320 w 9461"/>
                  <a:gd name="T85" fmla="*/ 34 h 2496"/>
                  <a:gd name="T86" fmla="*/ 338 w 9461"/>
                  <a:gd name="T87" fmla="*/ 78 h 2496"/>
                  <a:gd name="T88" fmla="*/ 340 w 9461"/>
                  <a:gd name="T89" fmla="*/ 85 h 2496"/>
                  <a:gd name="T90" fmla="*/ 347 w 9461"/>
                  <a:gd name="T91" fmla="*/ 109 h 2496"/>
                  <a:gd name="T92" fmla="*/ 360 w 9461"/>
                  <a:gd name="T93" fmla="*/ 138 h 2496"/>
                  <a:gd name="T94" fmla="*/ 371 w 9461"/>
                  <a:gd name="T95" fmla="*/ 165 h 2496"/>
                  <a:gd name="T96" fmla="*/ 375 w 9461"/>
                  <a:gd name="T97" fmla="*/ 180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839" name="Group 98"/>
              <p:cNvGrpSpPr>
                <a:grpSpLocks/>
              </p:cNvGrpSpPr>
              <p:nvPr/>
            </p:nvGrpSpPr>
            <p:grpSpPr bwMode="auto">
              <a:xfrm>
                <a:off x="3865" y="2583"/>
                <a:ext cx="756" cy="180"/>
                <a:chOff x="6537" y="1674"/>
                <a:chExt cx="763" cy="197"/>
              </a:xfrm>
            </p:grpSpPr>
            <p:sp>
              <p:nvSpPr>
                <p:cNvPr id="30897" name="Freeform 99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98" name="Freeform 100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840" name="Group 101"/>
              <p:cNvGrpSpPr>
                <a:grpSpLocks/>
              </p:cNvGrpSpPr>
              <p:nvPr/>
            </p:nvGrpSpPr>
            <p:grpSpPr bwMode="auto">
              <a:xfrm>
                <a:off x="4837" y="2583"/>
                <a:ext cx="756" cy="180"/>
                <a:chOff x="6537" y="1674"/>
                <a:chExt cx="763" cy="197"/>
              </a:xfrm>
            </p:grpSpPr>
            <p:sp>
              <p:nvSpPr>
                <p:cNvPr id="30895" name="Freeform 102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96" name="Freeform 103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841" name="Freeform 104"/>
              <p:cNvSpPr>
                <a:spLocks/>
              </p:cNvSpPr>
              <p:nvPr/>
            </p:nvSpPr>
            <p:spPr bwMode="auto">
              <a:xfrm>
                <a:off x="5821" y="2571"/>
                <a:ext cx="376" cy="180"/>
              </a:xfrm>
              <a:custGeom>
                <a:avLst/>
                <a:gdLst>
                  <a:gd name="T0" fmla="*/ 2 w 9461"/>
                  <a:gd name="T1" fmla="*/ 147 h 2496"/>
                  <a:gd name="T2" fmla="*/ 15 w 9461"/>
                  <a:gd name="T3" fmla="*/ 119 h 2496"/>
                  <a:gd name="T4" fmla="*/ 23 w 9461"/>
                  <a:gd name="T5" fmla="*/ 100 h 2496"/>
                  <a:gd name="T6" fmla="*/ 34 w 9461"/>
                  <a:gd name="T7" fmla="*/ 73 h 2496"/>
                  <a:gd name="T8" fmla="*/ 47 w 9461"/>
                  <a:gd name="T9" fmla="*/ 44 h 2496"/>
                  <a:gd name="T10" fmla="*/ 56 w 9461"/>
                  <a:gd name="T11" fmla="*/ 24 h 2496"/>
                  <a:gd name="T12" fmla="*/ 63 w 9461"/>
                  <a:gd name="T13" fmla="*/ 8 h 2496"/>
                  <a:gd name="T14" fmla="*/ 64 w 9461"/>
                  <a:gd name="T15" fmla="*/ 3 h 2496"/>
                  <a:gd name="T16" fmla="*/ 69 w 9461"/>
                  <a:gd name="T17" fmla="*/ 11 h 2496"/>
                  <a:gd name="T18" fmla="*/ 82 w 9461"/>
                  <a:gd name="T19" fmla="*/ 42 h 2496"/>
                  <a:gd name="T20" fmla="*/ 89 w 9461"/>
                  <a:gd name="T21" fmla="*/ 60 h 2496"/>
                  <a:gd name="T22" fmla="*/ 101 w 9461"/>
                  <a:gd name="T23" fmla="*/ 101 h 2496"/>
                  <a:gd name="T24" fmla="*/ 107 w 9461"/>
                  <a:gd name="T25" fmla="*/ 120 h 2496"/>
                  <a:gd name="T26" fmla="*/ 110 w 9461"/>
                  <a:gd name="T27" fmla="*/ 131 h 2496"/>
                  <a:gd name="T28" fmla="*/ 118 w 9461"/>
                  <a:gd name="T29" fmla="*/ 150 h 2496"/>
                  <a:gd name="T30" fmla="*/ 124 w 9461"/>
                  <a:gd name="T31" fmla="*/ 167 h 2496"/>
                  <a:gd name="T32" fmla="*/ 127 w 9461"/>
                  <a:gd name="T33" fmla="*/ 173 h 2496"/>
                  <a:gd name="T34" fmla="*/ 140 w 9461"/>
                  <a:gd name="T35" fmla="*/ 138 h 2496"/>
                  <a:gd name="T36" fmla="*/ 143 w 9461"/>
                  <a:gd name="T37" fmla="*/ 132 h 2496"/>
                  <a:gd name="T38" fmla="*/ 148 w 9461"/>
                  <a:gd name="T39" fmla="*/ 116 h 2496"/>
                  <a:gd name="T40" fmla="*/ 151 w 9461"/>
                  <a:gd name="T41" fmla="*/ 107 h 2496"/>
                  <a:gd name="T42" fmla="*/ 155 w 9461"/>
                  <a:gd name="T43" fmla="*/ 96 h 2496"/>
                  <a:gd name="T44" fmla="*/ 167 w 9461"/>
                  <a:gd name="T45" fmla="*/ 56 h 2496"/>
                  <a:gd name="T46" fmla="*/ 174 w 9461"/>
                  <a:gd name="T47" fmla="*/ 37 h 2496"/>
                  <a:gd name="T48" fmla="*/ 181 w 9461"/>
                  <a:gd name="T49" fmla="*/ 16 h 2496"/>
                  <a:gd name="T50" fmla="*/ 184 w 9461"/>
                  <a:gd name="T51" fmla="*/ 5 h 2496"/>
                  <a:gd name="T52" fmla="*/ 186 w 9461"/>
                  <a:gd name="T53" fmla="*/ 0 h 2496"/>
                  <a:gd name="T54" fmla="*/ 186 w 9461"/>
                  <a:gd name="T55" fmla="*/ 1 h 2496"/>
                  <a:gd name="T56" fmla="*/ 199 w 9461"/>
                  <a:gd name="T57" fmla="*/ 35 h 2496"/>
                  <a:gd name="T58" fmla="*/ 208 w 9461"/>
                  <a:gd name="T59" fmla="*/ 56 h 2496"/>
                  <a:gd name="T60" fmla="*/ 218 w 9461"/>
                  <a:gd name="T61" fmla="*/ 82 h 2496"/>
                  <a:gd name="T62" fmla="*/ 227 w 9461"/>
                  <a:gd name="T63" fmla="*/ 113 h 2496"/>
                  <a:gd name="T64" fmla="*/ 230 w 9461"/>
                  <a:gd name="T65" fmla="*/ 120 h 2496"/>
                  <a:gd name="T66" fmla="*/ 243 w 9461"/>
                  <a:gd name="T67" fmla="*/ 147 h 2496"/>
                  <a:gd name="T68" fmla="*/ 248 w 9461"/>
                  <a:gd name="T69" fmla="*/ 161 h 2496"/>
                  <a:gd name="T70" fmla="*/ 256 w 9461"/>
                  <a:gd name="T71" fmla="*/ 166 h 2496"/>
                  <a:gd name="T72" fmla="*/ 267 w 9461"/>
                  <a:gd name="T73" fmla="*/ 138 h 2496"/>
                  <a:gd name="T74" fmla="*/ 273 w 9461"/>
                  <a:gd name="T75" fmla="*/ 119 h 2496"/>
                  <a:gd name="T76" fmla="*/ 283 w 9461"/>
                  <a:gd name="T77" fmla="*/ 93 h 2496"/>
                  <a:gd name="T78" fmla="*/ 288 w 9461"/>
                  <a:gd name="T79" fmla="*/ 79 h 2496"/>
                  <a:gd name="T80" fmla="*/ 301 w 9461"/>
                  <a:gd name="T81" fmla="*/ 35 h 2496"/>
                  <a:gd name="T82" fmla="*/ 308 w 9461"/>
                  <a:gd name="T83" fmla="*/ 3 h 2496"/>
                  <a:gd name="T84" fmla="*/ 320 w 9461"/>
                  <a:gd name="T85" fmla="*/ 34 h 2496"/>
                  <a:gd name="T86" fmla="*/ 338 w 9461"/>
                  <a:gd name="T87" fmla="*/ 78 h 2496"/>
                  <a:gd name="T88" fmla="*/ 340 w 9461"/>
                  <a:gd name="T89" fmla="*/ 85 h 2496"/>
                  <a:gd name="T90" fmla="*/ 347 w 9461"/>
                  <a:gd name="T91" fmla="*/ 109 h 2496"/>
                  <a:gd name="T92" fmla="*/ 360 w 9461"/>
                  <a:gd name="T93" fmla="*/ 138 h 2496"/>
                  <a:gd name="T94" fmla="*/ 371 w 9461"/>
                  <a:gd name="T95" fmla="*/ 165 h 2496"/>
                  <a:gd name="T96" fmla="*/ 375 w 9461"/>
                  <a:gd name="T97" fmla="*/ 180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2" name="Freeform 105"/>
              <p:cNvSpPr>
                <a:spLocks/>
              </p:cNvSpPr>
              <p:nvPr/>
            </p:nvSpPr>
            <p:spPr bwMode="auto">
              <a:xfrm>
                <a:off x="6120" y="2503"/>
                <a:ext cx="168" cy="360"/>
              </a:xfrm>
              <a:custGeom>
                <a:avLst/>
                <a:gdLst>
                  <a:gd name="T0" fmla="*/ 168 w 264"/>
                  <a:gd name="T1" fmla="*/ 0 h 360"/>
                  <a:gd name="T2" fmla="*/ 76 w 264"/>
                  <a:gd name="T3" fmla="*/ 120 h 360"/>
                  <a:gd name="T4" fmla="*/ 76 w 264"/>
                  <a:gd name="T5" fmla="*/ 264 h 360"/>
                  <a:gd name="T6" fmla="*/ 0 w 264"/>
                  <a:gd name="T7" fmla="*/ 36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3" name="Freeform 106"/>
              <p:cNvSpPr>
                <a:spLocks/>
              </p:cNvSpPr>
              <p:nvPr/>
            </p:nvSpPr>
            <p:spPr bwMode="auto">
              <a:xfrm>
                <a:off x="6252" y="2503"/>
                <a:ext cx="168" cy="360"/>
              </a:xfrm>
              <a:custGeom>
                <a:avLst/>
                <a:gdLst>
                  <a:gd name="T0" fmla="*/ 168 w 264"/>
                  <a:gd name="T1" fmla="*/ 0 h 360"/>
                  <a:gd name="T2" fmla="*/ 76 w 264"/>
                  <a:gd name="T3" fmla="*/ 120 h 360"/>
                  <a:gd name="T4" fmla="*/ 76 w 264"/>
                  <a:gd name="T5" fmla="*/ 264 h 360"/>
                  <a:gd name="T6" fmla="*/ 0 w 264"/>
                  <a:gd name="T7" fmla="*/ 360 h 3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"/>
                  <a:gd name="T13" fmla="*/ 0 h 360"/>
                  <a:gd name="T14" fmla="*/ 264 w 264"/>
                  <a:gd name="T15" fmla="*/ 360 h 3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" h="360">
                    <a:moveTo>
                      <a:pt x="264" y="0"/>
                    </a:moveTo>
                    <a:cubicBezTo>
                      <a:pt x="204" y="38"/>
                      <a:pt x="144" y="76"/>
                      <a:pt x="120" y="120"/>
                    </a:cubicBezTo>
                    <a:cubicBezTo>
                      <a:pt x="96" y="164"/>
                      <a:pt x="140" y="224"/>
                      <a:pt x="120" y="264"/>
                    </a:cubicBezTo>
                    <a:cubicBezTo>
                      <a:pt x="100" y="304"/>
                      <a:pt x="20" y="344"/>
                      <a:pt x="0" y="36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4" name="Freeform 107"/>
              <p:cNvSpPr>
                <a:spLocks/>
              </p:cNvSpPr>
              <p:nvPr/>
            </p:nvSpPr>
            <p:spPr bwMode="auto">
              <a:xfrm>
                <a:off x="6337" y="2583"/>
                <a:ext cx="376" cy="180"/>
              </a:xfrm>
              <a:custGeom>
                <a:avLst/>
                <a:gdLst>
                  <a:gd name="T0" fmla="*/ 2 w 9461"/>
                  <a:gd name="T1" fmla="*/ 147 h 2496"/>
                  <a:gd name="T2" fmla="*/ 15 w 9461"/>
                  <a:gd name="T3" fmla="*/ 119 h 2496"/>
                  <a:gd name="T4" fmla="*/ 23 w 9461"/>
                  <a:gd name="T5" fmla="*/ 100 h 2496"/>
                  <a:gd name="T6" fmla="*/ 34 w 9461"/>
                  <a:gd name="T7" fmla="*/ 73 h 2496"/>
                  <a:gd name="T8" fmla="*/ 47 w 9461"/>
                  <a:gd name="T9" fmla="*/ 44 h 2496"/>
                  <a:gd name="T10" fmla="*/ 56 w 9461"/>
                  <a:gd name="T11" fmla="*/ 24 h 2496"/>
                  <a:gd name="T12" fmla="*/ 63 w 9461"/>
                  <a:gd name="T13" fmla="*/ 8 h 2496"/>
                  <a:gd name="T14" fmla="*/ 64 w 9461"/>
                  <a:gd name="T15" fmla="*/ 3 h 2496"/>
                  <a:gd name="T16" fmla="*/ 69 w 9461"/>
                  <a:gd name="T17" fmla="*/ 11 h 2496"/>
                  <a:gd name="T18" fmla="*/ 82 w 9461"/>
                  <a:gd name="T19" fmla="*/ 42 h 2496"/>
                  <a:gd name="T20" fmla="*/ 89 w 9461"/>
                  <a:gd name="T21" fmla="*/ 60 h 2496"/>
                  <a:gd name="T22" fmla="*/ 101 w 9461"/>
                  <a:gd name="T23" fmla="*/ 101 h 2496"/>
                  <a:gd name="T24" fmla="*/ 107 w 9461"/>
                  <a:gd name="T25" fmla="*/ 120 h 2496"/>
                  <a:gd name="T26" fmla="*/ 110 w 9461"/>
                  <a:gd name="T27" fmla="*/ 131 h 2496"/>
                  <a:gd name="T28" fmla="*/ 118 w 9461"/>
                  <a:gd name="T29" fmla="*/ 150 h 2496"/>
                  <a:gd name="T30" fmla="*/ 124 w 9461"/>
                  <a:gd name="T31" fmla="*/ 167 h 2496"/>
                  <a:gd name="T32" fmla="*/ 127 w 9461"/>
                  <a:gd name="T33" fmla="*/ 173 h 2496"/>
                  <a:gd name="T34" fmla="*/ 140 w 9461"/>
                  <a:gd name="T35" fmla="*/ 138 h 2496"/>
                  <a:gd name="T36" fmla="*/ 143 w 9461"/>
                  <a:gd name="T37" fmla="*/ 132 h 2496"/>
                  <a:gd name="T38" fmla="*/ 148 w 9461"/>
                  <a:gd name="T39" fmla="*/ 116 h 2496"/>
                  <a:gd name="T40" fmla="*/ 151 w 9461"/>
                  <a:gd name="T41" fmla="*/ 107 h 2496"/>
                  <a:gd name="T42" fmla="*/ 155 w 9461"/>
                  <a:gd name="T43" fmla="*/ 96 h 2496"/>
                  <a:gd name="T44" fmla="*/ 167 w 9461"/>
                  <a:gd name="T45" fmla="*/ 56 h 2496"/>
                  <a:gd name="T46" fmla="*/ 174 w 9461"/>
                  <a:gd name="T47" fmla="*/ 37 h 2496"/>
                  <a:gd name="T48" fmla="*/ 181 w 9461"/>
                  <a:gd name="T49" fmla="*/ 16 h 2496"/>
                  <a:gd name="T50" fmla="*/ 184 w 9461"/>
                  <a:gd name="T51" fmla="*/ 5 h 2496"/>
                  <a:gd name="T52" fmla="*/ 186 w 9461"/>
                  <a:gd name="T53" fmla="*/ 0 h 2496"/>
                  <a:gd name="T54" fmla="*/ 186 w 9461"/>
                  <a:gd name="T55" fmla="*/ 1 h 2496"/>
                  <a:gd name="T56" fmla="*/ 199 w 9461"/>
                  <a:gd name="T57" fmla="*/ 35 h 2496"/>
                  <a:gd name="T58" fmla="*/ 208 w 9461"/>
                  <a:gd name="T59" fmla="*/ 56 h 2496"/>
                  <a:gd name="T60" fmla="*/ 218 w 9461"/>
                  <a:gd name="T61" fmla="*/ 82 h 2496"/>
                  <a:gd name="T62" fmla="*/ 227 w 9461"/>
                  <a:gd name="T63" fmla="*/ 113 h 2496"/>
                  <a:gd name="T64" fmla="*/ 230 w 9461"/>
                  <a:gd name="T65" fmla="*/ 120 h 2496"/>
                  <a:gd name="T66" fmla="*/ 243 w 9461"/>
                  <a:gd name="T67" fmla="*/ 147 h 2496"/>
                  <a:gd name="T68" fmla="*/ 248 w 9461"/>
                  <a:gd name="T69" fmla="*/ 161 h 2496"/>
                  <a:gd name="T70" fmla="*/ 256 w 9461"/>
                  <a:gd name="T71" fmla="*/ 166 h 2496"/>
                  <a:gd name="T72" fmla="*/ 267 w 9461"/>
                  <a:gd name="T73" fmla="*/ 138 h 2496"/>
                  <a:gd name="T74" fmla="*/ 273 w 9461"/>
                  <a:gd name="T75" fmla="*/ 119 h 2496"/>
                  <a:gd name="T76" fmla="*/ 283 w 9461"/>
                  <a:gd name="T77" fmla="*/ 93 h 2496"/>
                  <a:gd name="T78" fmla="*/ 288 w 9461"/>
                  <a:gd name="T79" fmla="*/ 79 h 2496"/>
                  <a:gd name="T80" fmla="*/ 301 w 9461"/>
                  <a:gd name="T81" fmla="*/ 35 h 2496"/>
                  <a:gd name="T82" fmla="*/ 308 w 9461"/>
                  <a:gd name="T83" fmla="*/ 3 h 2496"/>
                  <a:gd name="T84" fmla="*/ 320 w 9461"/>
                  <a:gd name="T85" fmla="*/ 34 h 2496"/>
                  <a:gd name="T86" fmla="*/ 338 w 9461"/>
                  <a:gd name="T87" fmla="*/ 78 h 2496"/>
                  <a:gd name="T88" fmla="*/ 340 w 9461"/>
                  <a:gd name="T89" fmla="*/ 85 h 2496"/>
                  <a:gd name="T90" fmla="*/ 347 w 9461"/>
                  <a:gd name="T91" fmla="*/ 109 h 2496"/>
                  <a:gd name="T92" fmla="*/ 360 w 9461"/>
                  <a:gd name="T93" fmla="*/ 138 h 2496"/>
                  <a:gd name="T94" fmla="*/ 371 w 9461"/>
                  <a:gd name="T95" fmla="*/ 165 h 2496"/>
                  <a:gd name="T96" fmla="*/ 375 w 9461"/>
                  <a:gd name="T97" fmla="*/ 180 h 249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461"/>
                  <a:gd name="T148" fmla="*/ 0 h 2496"/>
                  <a:gd name="T149" fmla="*/ 9461 w 9461"/>
                  <a:gd name="T150" fmla="*/ 2496 h 249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5" name="Rectangle 108" descr="Horizontal brick"/>
              <p:cNvSpPr>
                <a:spLocks noChangeArrowheads="1"/>
              </p:cNvSpPr>
              <p:nvPr/>
            </p:nvSpPr>
            <p:spPr bwMode="auto">
              <a:xfrm>
                <a:off x="8629" y="2169"/>
                <a:ext cx="117" cy="964"/>
              </a:xfrm>
              <a:prstGeom prst="rect">
                <a:avLst/>
              </a:prstGeom>
              <a:pattFill prst="horzBrick">
                <a:fgClr>
                  <a:srgbClr val="000000"/>
                </a:fgClr>
                <a:bgClr>
                  <a:srgbClr val="FFFFFF"/>
                </a:bgClr>
              </a:patt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846" name="Group 109"/>
              <p:cNvGrpSpPr>
                <a:grpSpLocks/>
              </p:cNvGrpSpPr>
              <p:nvPr/>
            </p:nvGrpSpPr>
            <p:grpSpPr bwMode="auto">
              <a:xfrm>
                <a:off x="6949" y="2571"/>
                <a:ext cx="756" cy="180"/>
                <a:chOff x="6537" y="1674"/>
                <a:chExt cx="763" cy="197"/>
              </a:xfrm>
            </p:grpSpPr>
            <p:sp>
              <p:nvSpPr>
                <p:cNvPr id="30893" name="Freeform 110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94" name="Freeform 111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0847" name="Group 112"/>
              <p:cNvGrpSpPr>
                <a:grpSpLocks/>
              </p:cNvGrpSpPr>
              <p:nvPr/>
            </p:nvGrpSpPr>
            <p:grpSpPr bwMode="auto">
              <a:xfrm>
                <a:off x="7873" y="2571"/>
                <a:ext cx="756" cy="180"/>
                <a:chOff x="6537" y="1674"/>
                <a:chExt cx="763" cy="197"/>
              </a:xfrm>
            </p:grpSpPr>
            <p:sp>
              <p:nvSpPr>
                <p:cNvPr id="30891" name="Freeform 113"/>
                <p:cNvSpPr>
                  <a:spLocks/>
                </p:cNvSpPr>
                <p:nvPr/>
              </p:nvSpPr>
              <p:spPr bwMode="auto">
                <a:xfrm>
                  <a:off x="6537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92" name="Freeform 114"/>
                <p:cNvSpPr>
                  <a:spLocks/>
                </p:cNvSpPr>
                <p:nvPr/>
              </p:nvSpPr>
              <p:spPr bwMode="auto">
                <a:xfrm>
                  <a:off x="6921" y="1674"/>
                  <a:ext cx="379" cy="197"/>
                </a:xfrm>
                <a:custGeom>
                  <a:avLst/>
                  <a:gdLst>
                    <a:gd name="T0" fmla="*/ 2 w 9461"/>
                    <a:gd name="T1" fmla="*/ 161 h 2496"/>
                    <a:gd name="T2" fmla="*/ 15 w 9461"/>
                    <a:gd name="T3" fmla="*/ 130 h 2496"/>
                    <a:gd name="T4" fmla="*/ 23 w 9461"/>
                    <a:gd name="T5" fmla="*/ 109 h 2496"/>
                    <a:gd name="T6" fmla="*/ 35 w 9461"/>
                    <a:gd name="T7" fmla="*/ 80 h 2496"/>
                    <a:gd name="T8" fmla="*/ 48 w 9461"/>
                    <a:gd name="T9" fmla="*/ 48 h 2496"/>
                    <a:gd name="T10" fmla="*/ 57 w 9461"/>
                    <a:gd name="T11" fmla="*/ 27 h 2496"/>
                    <a:gd name="T12" fmla="*/ 63 w 9461"/>
                    <a:gd name="T13" fmla="*/ 9 h 2496"/>
                    <a:gd name="T14" fmla="*/ 65 w 9461"/>
                    <a:gd name="T15" fmla="*/ 4 h 2496"/>
                    <a:gd name="T16" fmla="*/ 69 w 9461"/>
                    <a:gd name="T17" fmla="*/ 12 h 2496"/>
                    <a:gd name="T18" fmla="*/ 82 w 9461"/>
                    <a:gd name="T19" fmla="*/ 45 h 2496"/>
                    <a:gd name="T20" fmla="*/ 90 w 9461"/>
                    <a:gd name="T21" fmla="*/ 65 h 2496"/>
                    <a:gd name="T22" fmla="*/ 102 w 9461"/>
                    <a:gd name="T23" fmla="*/ 111 h 2496"/>
                    <a:gd name="T24" fmla="*/ 108 w 9461"/>
                    <a:gd name="T25" fmla="*/ 132 h 2496"/>
                    <a:gd name="T26" fmla="*/ 111 w 9461"/>
                    <a:gd name="T27" fmla="*/ 143 h 2496"/>
                    <a:gd name="T28" fmla="*/ 119 w 9461"/>
                    <a:gd name="T29" fmla="*/ 164 h 2496"/>
                    <a:gd name="T30" fmla="*/ 125 w 9461"/>
                    <a:gd name="T31" fmla="*/ 183 h 2496"/>
                    <a:gd name="T32" fmla="*/ 128 w 9461"/>
                    <a:gd name="T33" fmla="*/ 189 h 2496"/>
                    <a:gd name="T34" fmla="*/ 141 w 9461"/>
                    <a:gd name="T35" fmla="*/ 152 h 2496"/>
                    <a:gd name="T36" fmla="*/ 144 w 9461"/>
                    <a:gd name="T37" fmla="*/ 145 h 2496"/>
                    <a:gd name="T38" fmla="*/ 150 w 9461"/>
                    <a:gd name="T39" fmla="*/ 127 h 2496"/>
                    <a:gd name="T40" fmla="*/ 152 w 9461"/>
                    <a:gd name="T41" fmla="*/ 117 h 2496"/>
                    <a:gd name="T42" fmla="*/ 156 w 9461"/>
                    <a:gd name="T43" fmla="*/ 105 h 2496"/>
                    <a:gd name="T44" fmla="*/ 168 w 9461"/>
                    <a:gd name="T45" fmla="*/ 62 h 2496"/>
                    <a:gd name="T46" fmla="*/ 175 w 9461"/>
                    <a:gd name="T47" fmla="*/ 41 h 2496"/>
                    <a:gd name="T48" fmla="*/ 182 w 9461"/>
                    <a:gd name="T49" fmla="*/ 17 h 2496"/>
                    <a:gd name="T50" fmla="*/ 185 w 9461"/>
                    <a:gd name="T51" fmla="*/ 6 h 2496"/>
                    <a:gd name="T52" fmla="*/ 187 w 9461"/>
                    <a:gd name="T53" fmla="*/ 0 h 2496"/>
                    <a:gd name="T54" fmla="*/ 187 w 9461"/>
                    <a:gd name="T55" fmla="*/ 1 h 2496"/>
                    <a:gd name="T56" fmla="*/ 200 w 9461"/>
                    <a:gd name="T57" fmla="*/ 38 h 2496"/>
                    <a:gd name="T58" fmla="*/ 210 w 9461"/>
                    <a:gd name="T59" fmla="*/ 62 h 2496"/>
                    <a:gd name="T60" fmla="*/ 220 w 9461"/>
                    <a:gd name="T61" fmla="*/ 90 h 2496"/>
                    <a:gd name="T62" fmla="*/ 229 w 9461"/>
                    <a:gd name="T63" fmla="*/ 124 h 2496"/>
                    <a:gd name="T64" fmla="*/ 232 w 9461"/>
                    <a:gd name="T65" fmla="*/ 132 h 2496"/>
                    <a:gd name="T66" fmla="*/ 245 w 9461"/>
                    <a:gd name="T67" fmla="*/ 161 h 2496"/>
                    <a:gd name="T68" fmla="*/ 250 w 9461"/>
                    <a:gd name="T69" fmla="*/ 176 h 2496"/>
                    <a:gd name="T70" fmla="*/ 258 w 9461"/>
                    <a:gd name="T71" fmla="*/ 182 h 2496"/>
                    <a:gd name="T72" fmla="*/ 269 w 9461"/>
                    <a:gd name="T73" fmla="*/ 151 h 2496"/>
                    <a:gd name="T74" fmla="*/ 275 w 9461"/>
                    <a:gd name="T75" fmla="*/ 131 h 2496"/>
                    <a:gd name="T76" fmla="*/ 285 w 9461"/>
                    <a:gd name="T77" fmla="*/ 101 h 2496"/>
                    <a:gd name="T78" fmla="*/ 290 w 9461"/>
                    <a:gd name="T79" fmla="*/ 86 h 2496"/>
                    <a:gd name="T80" fmla="*/ 303 w 9461"/>
                    <a:gd name="T81" fmla="*/ 39 h 2496"/>
                    <a:gd name="T82" fmla="*/ 310 w 9461"/>
                    <a:gd name="T83" fmla="*/ 4 h 2496"/>
                    <a:gd name="T84" fmla="*/ 323 w 9461"/>
                    <a:gd name="T85" fmla="*/ 37 h 2496"/>
                    <a:gd name="T86" fmla="*/ 340 w 9461"/>
                    <a:gd name="T87" fmla="*/ 85 h 2496"/>
                    <a:gd name="T88" fmla="*/ 342 w 9461"/>
                    <a:gd name="T89" fmla="*/ 93 h 2496"/>
                    <a:gd name="T90" fmla="*/ 349 w 9461"/>
                    <a:gd name="T91" fmla="*/ 119 h 2496"/>
                    <a:gd name="T92" fmla="*/ 363 w 9461"/>
                    <a:gd name="T93" fmla="*/ 151 h 2496"/>
                    <a:gd name="T94" fmla="*/ 374 w 9461"/>
                    <a:gd name="T95" fmla="*/ 181 h 2496"/>
                    <a:gd name="T96" fmla="*/ 378 w 9461"/>
                    <a:gd name="T97" fmla="*/ 197 h 249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461"/>
                    <a:gd name="T148" fmla="*/ 0 h 2496"/>
                    <a:gd name="T149" fmla="*/ 9461 w 9461"/>
                    <a:gd name="T150" fmla="*/ 2496 h 249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848" name="Line 115"/>
              <p:cNvSpPr>
                <a:spLocks noChangeShapeType="1"/>
              </p:cNvSpPr>
              <p:nvPr/>
            </p:nvSpPr>
            <p:spPr bwMode="auto">
              <a:xfrm>
                <a:off x="900" y="3451"/>
                <a:ext cx="79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49" name="Text Box 116"/>
              <p:cNvSpPr txBox="1">
                <a:spLocks noChangeArrowheads="1"/>
              </p:cNvSpPr>
              <p:nvPr/>
            </p:nvSpPr>
            <p:spPr bwMode="auto">
              <a:xfrm>
                <a:off x="4501" y="2079"/>
                <a:ext cx="519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30850" name="Text Box 117"/>
              <p:cNvSpPr txBox="1">
                <a:spLocks noChangeArrowheads="1"/>
              </p:cNvSpPr>
              <p:nvPr/>
            </p:nvSpPr>
            <p:spPr bwMode="auto">
              <a:xfrm>
                <a:off x="3445" y="2091"/>
                <a:ext cx="69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</a:rPr>
                  <a:t>n</a:t>
                </a:r>
                <a:r>
                  <a:rPr lang="en-US" sz="1200">
                    <a:latin typeface="Times New Roman" pitchFamily="18" charset="0"/>
                  </a:rPr>
                  <a:t>–1</a:t>
                </a:r>
                <a:endParaRPr lang="ru-RU"/>
              </a:p>
            </p:txBody>
          </p:sp>
          <p:sp>
            <p:nvSpPr>
              <p:cNvPr id="30851" name="Text Box 118"/>
              <p:cNvSpPr txBox="1">
                <a:spLocks noChangeArrowheads="1"/>
              </p:cNvSpPr>
              <p:nvPr/>
            </p:nvSpPr>
            <p:spPr bwMode="auto">
              <a:xfrm>
                <a:off x="5341" y="2091"/>
                <a:ext cx="75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</a:rPr>
                  <a:t>n</a:t>
                </a:r>
                <a:r>
                  <a:rPr lang="en-US" sz="1200">
                    <a:latin typeface="Times New Roman" pitchFamily="18" charset="0"/>
                  </a:rPr>
                  <a:t>+1</a:t>
                </a:r>
                <a:endParaRPr lang="ru-RU"/>
              </a:p>
            </p:txBody>
          </p:sp>
          <p:sp>
            <p:nvSpPr>
              <p:cNvPr id="30852" name="Text Box 119"/>
              <p:cNvSpPr txBox="1">
                <a:spLocks noChangeArrowheads="1"/>
              </p:cNvSpPr>
              <p:nvPr/>
            </p:nvSpPr>
            <p:spPr bwMode="auto">
              <a:xfrm>
                <a:off x="7537" y="2091"/>
                <a:ext cx="567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i="1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30853" name="Text Box 120"/>
              <p:cNvSpPr txBox="1">
                <a:spLocks noChangeArrowheads="1"/>
              </p:cNvSpPr>
              <p:nvPr/>
            </p:nvSpPr>
            <p:spPr bwMode="auto">
              <a:xfrm>
                <a:off x="6445" y="2091"/>
                <a:ext cx="93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i="1">
                    <a:latin typeface="Times New Roman" pitchFamily="18" charset="0"/>
                  </a:rPr>
                  <a:t>N–</a:t>
                </a:r>
                <a:r>
                  <a:rPr lang="en-US" sz="1200"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30854" name="Text Box 121"/>
              <p:cNvSpPr txBox="1">
                <a:spLocks noChangeArrowheads="1"/>
              </p:cNvSpPr>
              <p:nvPr/>
            </p:nvSpPr>
            <p:spPr bwMode="auto">
              <a:xfrm>
                <a:off x="1513" y="2091"/>
                <a:ext cx="42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30855" name="Text Box 122"/>
              <p:cNvSpPr txBox="1">
                <a:spLocks noChangeArrowheads="1"/>
              </p:cNvSpPr>
              <p:nvPr/>
            </p:nvSpPr>
            <p:spPr bwMode="auto">
              <a:xfrm>
                <a:off x="2485" y="2091"/>
                <a:ext cx="495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Times New Roman" pitchFamily="18" charset="0"/>
                  </a:rPr>
                  <a:t>2</a:t>
                </a:r>
                <a:endParaRPr lang="ru-RU"/>
              </a:p>
            </p:txBody>
          </p:sp>
          <p:sp>
            <p:nvSpPr>
              <p:cNvPr id="30856" name="Line 123"/>
              <p:cNvSpPr>
                <a:spLocks noChangeShapeType="1"/>
              </p:cNvSpPr>
              <p:nvPr/>
            </p:nvSpPr>
            <p:spPr bwMode="auto">
              <a:xfrm>
                <a:off x="1716" y="2695"/>
                <a:ext cx="1" cy="8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7" name="Line 124"/>
              <p:cNvSpPr>
                <a:spLocks noChangeShapeType="1"/>
              </p:cNvSpPr>
              <p:nvPr/>
            </p:nvSpPr>
            <p:spPr bwMode="auto">
              <a:xfrm>
                <a:off x="2700" y="2695"/>
                <a:ext cx="1" cy="8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8" name="Line 125"/>
              <p:cNvSpPr>
                <a:spLocks noChangeShapeType="1"/>
              </p:cNvSpPr>
              <p:nvPr/>
            </p:nvSpPr>
            <p:spPr bwMode="auto">
              <a:xfrm>
                <a:off x="3756" y="2695"/>
                <a:ext cx="1" cy="8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59" name="Line 126"/>
              <p:cNvSpPr>
                <a:spLocks noChangeShapeType="1"/>
              </p:cNvSpPr>
              <p:nvPr/>
            </p:nvSpPr>
            <p:spPr bwMode="auto">
              <a:xfrm>
                <a:off x="4728" y="2707"/>
                <a:ext cx="1" cy="8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0" name="Line 127"/>
              <p:cNvSpPr>
                <a:spLocks noChangeShapeType="1"/>
              </p:cNvSpPr>
              <p:nvPr/>
            </p:nvSpPr>
            <p:spPr bwMode="auto">
              <a:xfrm>
                <a:off x="5688" y="2707"/>
                <a:ext cx="1" cy="8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1" name="Line 128"/>
              <p:cNvSpPr>
                <a:spLocks noChangeShapeType="1"/>
              </p:cNvSpPr>
              <p:nvPr/>
            </p:nvSpPr>
            <p:spPr bwMode="auto">
              <a:xfrm>
                <a:off x="6828" y="2707"/>
                <a:ext cx="1" cy="8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2" name="Line 129"/>
              <p:cNvSpPr>
                <a:spLocks noChangeShapeType="1"/>
              </p:cNvSpPr>
              <p:nvPr/>
            </p:nvSpPr>
            <p:spPr bwMode="auto">
              <a:xfrm>
                <a:off x="7764" y="2707"/>
                <a:ext cx="1" cy="8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0863" name="Group 130"/>
              <p:cNvGrpSpPr>
                <a:grpSpLocks/>
              </p:cNvGrpSpPr>
              <p:nvPr/>
            </p:nvGrpSpPr>
            <p:grpSpPr bwMode="auto">
              <a:xfrm>
                <a:off x="1707" y="2799"/>
                <a:ext cx="1432" cy="553"/>
                <a:chOff x="1707" y="2799"/>
                <a:chExt cx="1432" cy="553"/>
              </a:xfrm>
            </p:grpSpPr>
            <p:sp>
              <p:nvSpPr>
                <p:cNvPr id="30887" name="Line 131"/>
                <p:cNvSpPr>
                  <a:spLocks noChangeShapeType="1"/>
                </p:cNvSpPr>
                <p:nvPr/>
              </p:nvSpPr>
              <p:spPr bwMode="auto">
                <a:xfrm>
                  <a:off x="1729" y="3351"/>
                  <a:ext cx="46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88" name="Line 132"/>
                <p:cNvSpPr>
                  <a:spLocks noChangeShapeType="1"/>
                </p:cNvSpPr>
                <p:nvPr/>
              </p:nvSpPr>
              <p:spPr bwMode="auto">
                <a:xfrm rot="10800000">
                  <a:off x="1707" y="3181"/>
                  <a:ext cx="9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med"/>
                  <a:tailEnd type="triangl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8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993" y="2799"/>
                  <a:ext cx="543" cy="4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500" i="1">
                      <a:latin typeface="Times New Roman" pitchFamily="18" charset="0"/>
                    </a:rPr>
                    <a:t>l</a:t>
                  </a:r>
                  <a:endParaRPr lang="ru-RU"/>
                </a:p>
              </p:txBody>
            </p:sp>
            <p:sp>
              <p:nvSpPr>
                <p:cNvPr id="30890" name="Line 134"/>
                <p:cNvSpPr>
                  <a:spLocks noChangeShapeType="1"/>
                </p:cNvSpPr>
                <p:nvPr/>
              </p:nvSpPr>
              <p:spPr bwMode="auto">
                <a:xfrm>
                  <a:off x="2704" y="3351"/>
                  <a:ext cx="43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864" name="Line 135"/>
              <p:cNvSpPr>
                <a:spLocks noChangeShapeType="1"/>
              </p:cNvSpPr>
              <p:nvPr/>
            </p:nvSpPr>
            <p:spPr bwMode="auto">
              <a:xfrm>
                <a:off x="3760" y="3351"/>
                <a:ext cx="43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5" name="Line 136"/>
              <p:cNvSpPr>
                <a:spLocks noChangeShapeType="1"/>
              </p:cNvSpPr>
              <p:nvPr/>
            </p:nvSpPr>
            <p:spPr bwMode="auto">
              <a:xfrm>
                <a:off x="4732" y="3351"/>
                <a:ext cx="43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66" name="Text Box 137"/>
              <p:cNvSpPr txBox="1">
                <a:spLocks noChangeArrowheads="1"/>
              </p:cNvSpPr>
              <p:nvPr/>
            </p:nvSpPr>
            <p:spPr bwMode="auto">
              <a:xfrm>
                <a:off x="4537" y="3375"/>
                <a:ext cx="54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</a:rPr>
                  <a:t>x</a:t>
                </a:r>
                <a:endParaRPr lang="ru-RU"/>
              </a:p>
            </p:txBody>
          </p:sp>
          <p:sp>
            <p:nvSpPr>
              <p:cNvPr id="30867" name="Text Box 138"/>
              <p:cNvSpPr txBox="1">
                <a:spLocks noChangeArrowheads="1"/>
              </p:cNvSpPr>
              <p:nvPr/>
            </p:nvSpPr>
            <p:spPr bwMode="auto">
              <a:xfrm>
                <a:off x="3457" y="3375"/>
                <a:ext cx="75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</a:rPr>
                  <a:t>x</a:t>
                </a:r>
                <a:r>
                  <a:rPr lang="en-US" sz="1200">
                    <a:latin typeface="Times New Roman" pitchFamily="18" charset="0"/>
                  </a:rPr>
                  <a:t>–</a:t>
                </a:r>
                <a:r>
                  <a:rPr lang="en-US" sz="1200" i="1"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30868" name="Text Box 139"/>
              <p:cNvSpPr txBox="1">
                <a:spLocks noChangeArrowheads="1"/>
              </p:cNvSpPr>
              <p:nvPr/>
            </p:nvSpPr>
            <p:spPr bwMode="auto">
              <a:xfrm>
                <a:off x="5377" y="3375"/>
                <a:ext cx="75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</a:rPr>
                  <a:t>x</a:t>
                </a:r>
                <a:r>
                  <a:rPr lang="en-US" sz="1200">
                    <a:latin typeface="Times New Roman" pitchFamily="18" charset="0"/>
                  </a:rPr>
                  <a:t>+</a:t>
                </a:r>
                <a:r>
                  <a:rPr lang="en-US" sz="1200" i="1"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30869" name="Line 140"/>
              <p:cNvSpPr>
                <a:spLocks noChangeShapeType="1"/>
              </p:cNvSpPr>
              <p:nvPr/>
            </p:nvSpPr>
            <p:spPr bwMode="auto">
              <a:xfrm>
                <a:off x="6839" y="3351"/>
                <a:ext cx="42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0" name="Line 141"/>
              <p:cNvSpPr>
                <a:spLocks noChangeShapeType="1"/>
              </p:cNvSpPr>
              <p:nvPr/>
            </p:nvSpPr>
            <p:spPr bwMode="auto">
              <a:xfrm rot="10800000">
                <a:off x="6843" y="3181"/>
                <a:ext cx="91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1" name="Text Box 142"/>
              <p:cNvSpPr txBox="1">
                <a:spLocks noChangeArrowheads="1"/>
              </p:cNvSpPr>
              <p:nvPr/>
            </p:nvSpPr>
            <p:spPr bwMode="auto">
              <a:xfrm>
                <a:off x="7081" y="2799"/>
                <a:ext cx="49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</a:rPr>
                  <a:t>l</a:t>
                </a:r>
                <a:endParaRPr lang="ru-RU"/>
              </a:p>
            </p:txBody>
          </p:sp>
          <p:sp>
            <p:nvSpPr>
              <p:cNvPr id="30872" name="Line 143"/>
              <p:cNvSpPr>
                <a:spLocks noChangeShapeType="1"/>
              </p:cNvSpPr>
              <p:nvPr/>
            </p:nvSpPr>
            <p:spPr bwMode="auto">
              <a:xfrm>
                <a:off x="7768" y="3351"/>
                <a:ext cx="3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73" name="Text Box 144"/>
              <p:cNvSpPr txBox="1">
                <a:spLocks noChangeArrowheads="1"/>
              </p:cNvSpPr>
              <p:nvPr/>
            </p:nvSpPr>
            <p:spPr bwMode="auto">
              <a:xfrm>
                <a:off x="2053" y="3075"/>
                <a:ext cx="54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1200" baseline="-25000">
                    <a:latin typeface="Times New Roman" pitchFamily="18" charset="0"/>
                  </a:rPr>
                  <a:t>1</a:t>
                </a:r>
                <a:endParaRPr lang="ru-RU"/>
              </a:p>
            </p:txBody>
          </p:sp>
          <p:sp>
            <p:nvSpPr>
              <p:cNvPr id="30874" name="Text Box 145"/>
              <p:cNvSpPr txBox="1">
                <a:spLocks noChangeArrowheads="1"/>
              </p:cNvSpPr>
              <p:nvPr/>
            </p:nvSpPr>
            <p:spPr bwMode="auto">
              <a:xfrm>
                <a:off x="3001" y="3051"/>
                <a:ext cx="54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1200" baseline="-25000">
                    <a:latin typeface="Times New Roman" pitchFamily="18" charset="0"/>
                  </a:rPr>
                  <a:t>2</a:t>
                </a:r>
                <a:endParaRPr lang="ru-RU"/>
              </a:p>
            </p:txBody>
          </p:sp>
          <p:sp>
            <p:nvSpPr>
              <p:cNvPr id="30875" name="Text Box 146"/>
              <p:cNvSpPr txBox="1">
                <a:spLocks noChangeArrowheads="1"/>
              </p:cNvSpPr>
              <p:nvPr/>
            </p:nvSpPr>
            <p:spPr bwMode="auto">
              <a:xfrm>
                <a:off x="4057" y="3051"/>
                <a:ext cx="81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1500" i="1" baseline="-25000">
                    <a:latin typeface="Times New Roman" pitchFamily="18" charset="0"/>
                  </a:rPr>
                  <a:t>n</a:t>
                </a:r>
                <a:r>
                  <a:rPr lang="en-US" sz="1200" baseline="-25000">
                    <a:latin typeface="Times New Roman" pitchFamily="18" charset="0"/>
                  </a:rPr>
                  <a:t>–1</a:t>
                </a:r>
                <a:endParaRPr lang="ru-RU"/>
              </a:p>
            </p:txBody>
          </p:sp>
          <p:sp>
            <p:nvSpPr>
              <p:cNvPr id="30876" name="Text Box 147"/>
              <p:cNvSpPr txBox="1">
                <a:spLocks noChangeArrowheads="1"/>
              </p:cNvSpPr>
              <p:nvPr/>
            </p:nvSpPr>
            <p:spPr bwMode="auto">
              <a:xfrm>
                <a:off x="5017" y="3051"/>
                <a:ext cx="651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1500" i="1" baseline="-250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30877" name="Text Box 148"/>
              <p:cNvSpPr txBox="1">
                <a:spLocks noChangeArrowheads="1"/>
              </p:cNvSpPr>
              <p:nvPr/>
            </p:nvSpPr>
            <p:spPr bwMode="auto">
              <a:xfrm>
                <a:off x="6025" y="3051"/>
                <a:ext cx="81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1500" i="1" baseline="-25000">
                    <a:latin typeface="Times New Roman" pitchFamily="18" charset="0"/>
                  </a:rPr>
                  <a:t>n</a:t>
                </a:r>
                <a:r>
                  <a:rPr lang="en-US" sz="1200" baseline="-25000">
                    <a:latin typeface="Times New Roman" pitchFamily="18" charset="0"/>
                  </a:rPr>
                  <a:t>+1</a:t>
                </a:r>
                <a:endParaRPr lang="ru-RU"/>
              </a:p>
            </p:txBody>
          </p:sp>
          <p:sp>
            <p:nvSpPr>
              <p:cNvPr id="30878" name="Text Box 149"/>
              <p:cNvSpPr txBox="1">
                <a:spLocks noChangeArrowheads="1"/>
              </p:cNvSpPr>
              <p:nvPr/>
            </p:nvSpPr>
            <p:spPr bwMode="auto">
              <a:xfrm>
                <a:off x="7129" y="3075"/>
                <a:ext cx="81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1500" i="1" baseline="-25000">
                    <a:latin typeface="Times New Roman" pitchFamily="18" charset="0"/>
                  </a:rPr>
                  <a:t>N</a:t>
                </a:r>
                <a:r>
                  <a:rPr lang="en-US" sz="1200" baseline="-25000">
                    <a:latin typeface="Times New Roman" pitchFamily="18" charset="0"/>
                  </a:rPr>
                  <a:t>–1</a:t>
                </a:r>
                <a:endParaRPr lang="ru-RU"/>
              </a:p>
            </p:txBody>
          </p:sp>
          <p:sp>
            <p:nvSpPr>
              <p:cNvPr id="30879" name="Text Box 150"/>
              <p:cNvSpPr txBox="1">
                <a:spLocks noChangeArrowheads="1"/>
              </p:cNvSpPr>
              <p:nvPr/>
            </p:nvSpPr>
            <p:spPr bwMode="auto">
              <a:xfrm>
                <a:off x="8029" y="3051"/>
                <a:ext cx="819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500" i="1">
                    <a:latin typeface="Times New Roman" pitchFamily="18" charset="0"/>
                    <a:sym typeface="Symbol" pitchFamily="18" charset="2"/>
                  </a:rPr>
                  <a:t></a:t>
                </a:r>
                <a:r>
                  <a:rPr lang="en-US" sz="1500" i="1" baseline="-25000">
                    <a:latin typeface="Times New Roman" pitchFamily="18" charset="0"/>
                  </a:rPr>
                  <a:t>N</a:t>
                </a:r>
                <a:endParaRPr lang="ru-RU"/>
              </a:p>
            </p:txBody>
          </p:sp>
          <p:sp>
            <p:nvSpPr>
              <p:cNvPr id="30880" name="Oval 151" descr="60%"/>
              <p:cNvSpPr>
                <a:spLocks noChangeArrowheads="1"/>
              </p:cNvSpPr>
              <p:nvPr/>
            </p:nvSpPr>
            <p:spPr bwMode="auto">
              <a:xfrm>
                <a:off x="1585" y="2521"/>
                <a:ext cx="272" cy="271"/>
              </a:xfrm>
              <a:prstGeom prst="ellipse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1" name="Oval 152" descr="60%"/>
              <p:cNvSpPr>
                <a:spLocks noChangeArrowheads="1"/>
              </p:cNvSpPr>
              <p:nvPr/>
            </p:nvSpPr>
            <p:spPr bwMode="auto">
              <a:xfrm>
                <a:off x="2561" y="2521"/>
                <a:ext cx="272" cy="271"/>
              </a:xfrm>
              <a:prstGeom prst="ellipse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2" name="Oval 153" descr="60%"/>
              <p:cNvSpPr>
                <a:spLocks noChangeArrowheads="1"/>
              </p:cNvSpPr>
              <p:nvPr/>
            </p:nvSpPr>
            <p:spPr bwMode="auto">
              <a:xfrm>
                <a:off x="3617" y="2533"/>
                <a:ext cx="272" cy="271"/>
              </a:xfrm>
              <a:prstGeom prst="ellipse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3" name="Oval 154" descr="60%"/>
              <p:cNvSpPr>
                <a:spLocks noChangeArrowheads="1"/>
              </p:cNvSpPr>
              <p:nvPr/>
            </p:nvSpPr>
            <p:spPr bwMode="auto">
              <a:xfrm>
                <a:off x="4589" y="2521"/>
                <a:ext cx="272" cy="271"/>
              </a:xfrm>
              <a:prstGeom prst="ellipse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4" name="Oval 155" descr="60%"/>
              <p:cNvSpPr>
                <a:spLocks noChangeArrowheads="1"/>
              </p:cNvSpPr>
              <p:nvPr/>
            </p:nvSpPr>
            <p:spPr bwMode="auto">
              <a:xfrm>
                <a:off x="5561" y="2521"/>
                <a:ext cx="272" cy="271"/>
              </a:xfrm>
              <a:prstGeom prst="ellipse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5" name="Oval 156" descr="60%"/>
              <p:cNvSpPr>
                <a:spLocks noChangeArrowheads="1"/>
              </p:cNvSpPr>
              <p:nvPr/>
            </p:nvSpPr>
            <p:spPr bwMode="auto">
              <a:xfrm>
                <a:off x="6689" y="2521"/>
                <a:ext cx="272" cy="271"/>
              </a:xfrm>
              <a:prstGeom prst="ellipse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86" name="Oval 157" descr="60%"/>
              <p:cNvSpPr>
                <a:spLocks noChangeArrowheads="1"/>
              </p:cNvSpPr>
              <p:nvPr/>
            </p:nvSpPr>
            <p:spPr bwMode="auto">
              <a:xfrm>
                <a:off x="7621" y="2509"/>
                <a:ext cx="272" cy="271"/>
              </a:xfrm>
              <a:prstGeom prst="ellipse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30805" name="Object 85"/>
          <p:cNvGraphicFramePr>
            <a:graphicFrameLocks noChangeAspect="1"/>
          </p:cNvGraphicFramePr>
          <p:nvPr/>
        </p:nvGraphicFramePr>
        <p:xfrm>
          <a:off x="4643438" y="2852738"/>
          <a:ext cx="4214812" cy="481012"/>
        </p:xfrm>
        <a:graphic>
          <a:graphicData uri="http://schemas.openxmlformats.org/presentationml/2006/ole">
            <p:oleObj spid="_x0000_s30805" name="Формула" r:id="rId4" imgW="2120760" imgH="241200" progId="Equation.3">
              <p:embed/>
            </p:oleObj>
          </a:graphicData>
        </a:graphic>
      </p:graphicFrame>
      <p:graphicFrame>
        <p:nvGraphicFramePr>
          <p:cNvPr id="30806" name="Object 86"/>
          <p:cNvGraphicFramePr>
            <a:graphicFrameLocks noChangeAspect="1"/>
          </p:cNvGraphicFramePr>
          <p:nvPr/>
        </p:nvGraphicFramePr>
        <p:xfrm>
          <a:off x="500063" y="5572125"/>
          <a:ext cx="3654425" cy="468313"/>
        </p:xfrm>
        <a:graphic>
          <a:graphicData uri="http://schemas.openxmlformats.org/presentationml/2006/ole">
            <p:oleObj spid="_x0000_s30806" name="Формула" r:id="rId5" imgW="1790640" imgH="228600" progId="Equation.3">
              <p:embed/>
            </p:oleObj>
          </a:graphicData>
        </a:graphic>
      </p:graphicFrame>
      <p:sp>
        <p:nvSpPr>
          <p:cNvPr id="30823" name="AutoShape 91"/>
          <p:cNvSpPr>
            <a:spLocks noChangeArrowheads="1"/>
          </p:cNvSpPr>
          <p:nvPr/>
        </p:nvSpPr>
        <p:spPr bwMode="auto">
          <a:xfrm rot="-5400000">
            <a:off x="4383088" y="2154238"/>
            <a:ext cx="431800" cy="215900"/>
          </a:xfrm>
          <a:custGeom>
            <a:avLst/>
            <a:gdLst>
              <a:gd name="T0" fmla="*/ 323850 w 21600"/>
              <a:gd name="T1" fmla="*/ 0 h 21600"/>
              <a:gd name="T2" fmla="*/ 0 w 21600"/>
              <a:gd name="T3" fmla="*/ 107950 h 21600"/>
              <a:gd name="T4" fmla="*/ 323850 w 21600"/>
              <a:gd name="T5" fmla="*/ 215900 h 21600"/>
              <a:gd name="T6" fmla="*/ 431800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4" name="AutoShape 92"/>
          <p:cNvSpPr>
            <a:spLocks noChangeArrowheads="1"/>
          </p:cNvSpPr>
          <p:nvPr/>
        </p:nvSpPr>
        <p:spPr bwMode="auto">
          <a:xfrm rot="-5400000">
            <a:off x="2283619" y="624682"/>
            <a:ext cx="800100" cy="3097212"/>
          </a:xfrm>
          <a:prstGeom prst="rightArrowCallout">
            <a:avLst>
              <a:gd name="adj1" fmla="val 25699"/>
              <a:gd name="adj2" fmla="val 28674"/>
              <a:gd name="adj3" fmla="val 19324"/>
              <a:gd name="adj4" fmla="val 66667"/>
            </a:avLst>
          </a:prstGeom>
          <a:solidFill>
            <a:srgbClr val="CCFF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813" name="Object 93"/>
          <p:cNvGraphicFramePr>
            <a:graphicFrameLocks noChangeAspect="1"/>
          </p:cNvGraphicFramePr>
          <p:nvPr/>
        </p:nvGraphicFramePr>
        <p:xfrm>
          <a:off x="357188" y="2857500"/>
          <a:ext cx="3502025" cy="465138"/>
        </p:xfrm>
        <a:graphic>
          <a:graphicData uri="http://schemas.openxmlformats.org/presentationml/2006/ole">
            <p:oleObj spid="_x0000_s30813" name="Формула" r:id="rId6" imgW="1815840" imgH="241200" progId="Equation.3">
              <p:embed/>
            </p:oleObj>
          </a:graphicData>
        </a:graphic>
      </p:graphicFrame>
      <p:graphicFrame>
        <p:nvGraphicFramePr>
          <p:cNvPr id="30814" name="Object 94"/>
          <p:cNvGraphicFramePr>
            <a:graphicFrameLocks noChangeAspect="1"/>
          </p:cNvGraphicFramePr>
          <p:nvPr/>
        </p:nvGraphicFramePr>
        <p:xfrm>
          <a:off x="1403350" y="2033588"/>
          <a:ext cx="2562225" cy="541337"/>
        </p:xfrm>
        <a:graphic>
          <a:graphicData uri="http://schemas.openxmlformats.org/presentationml/2006/ole">
            <p:oleObj spid="_x0000_s30814" name="Equation" r:id="rId7" imgW="723600" imgH="152280" progId="Equation.3">
              <p:embed/>
            </p:oleObj>
          </a:graphicData>
        </a:graphic>
      </p:graphicFrame>
      <p:graphicFrame>
        <p:nvGraphicFramePr>
          <p:cNvPr id="30815" name="Object 95"/>
          <p:cNvGraphicFramePr>
            <a:graphicFrameLocks noChangeAspect="1"/>
          </p:cNvGraphicFramePr>
          <p:nvPr/>
        </p:nvGraphicFramePr>
        <p:xfrm>
          <a:off x="339725" y="3357563"/>
          <a:ext cx="1260475" cy="1036637"/>
        </p:xfrm>
        <a:graphic>
          <a:graphicData uri="http://schemas.openxmlformats.org/presentationml/2006/ole">
            <p:oleObj spid="_x0000_s30815" name="Equation" r:id="rId8" imgW="355320" imgH="291960" progId="Equation.3">
              <p:embed/>
            </p:oleObj>
          </a:graphicData>
        </a:graphic>
      </p:graphicFrame>
      <p:graphicFrame>
        <p:nvGraphicFramePr>
          <p:cNvPr id="30816" name="Object 96"/>
          <p:cNvGraphicFramePr>
            <a:graphicFrameLocks noChangeAspect="1"/>
          </p:cNvGraphicFramePr>
          <p:nvPr/>
        </p:nvGraphicFramePr>
        <p:xfrm>
          <a:off x="7512050" y="4143375"/>
          <a:ext cx="1060450" cy="865188"/>
        </p:xfrm>
        <a:graphic>
          <a:graphicData uri="http://schemas.openxmlformats.org/presentationml/2006/ole">
            <p:oleObj spid="_x0000_s30816" name="Формула" r:id="rId9" imgW="482400" imgH="393480" progId="Equation.3">
              <p:embed/>
            </p:oleObj>
          </a:graphicData>
        </a:graphic>
      </p:graphicFrame>
      <p:graphicFrame>
        <p:nvGraphicFramePr>
          <p:cNvPr id="30817" name="Object 97"/>
          <p:cNvGraphicFramePr>
            <a:graphicFrameLocks noChangeAspect="1"/>
          </p:cNvGraphicFramePr>
          <p:nvPr/>
        </p:nvGraphicFramePr>
        <p:xfrm>
          <a:off x="1331913" y="4149725"/>
          <a:ext cx="3373437" cy="1035050"/>
        </p:xfrm>
        <a:graphic>
          <a:graphicData uri="http://schemas.openxmlformats.org/presentationml/2006/ole">
            <p:oleObj spid="_x0000_s30817" name="Equation" r:id="rId10" imgW="952200" imgH="291960" progId="Equation.3">
              <p:embed/>
            </p:oleObj>
          </a:graphicData>
        </a:graphic>
      </p:graphicFrame>
      <p:graphicFrame>
        <p:nvGraphicFramePr>
          <p:cNvPr id="30819" name="Object 99"/>
          <p:cNvGraphicFramePr>
            <a:graphicFrameLocks noChangeAspect="1"/>
          </p:cNvGraphicFramePr>
          <p:nvPr/>
        </p:nvGraphicFramePr>
        <p:xfrm>
          <a:off x="6845300" y="3524250"/>
          <a:ext cx="1584325" cy="517525"/>
        </p:xfrm>
        <a:graphic>
          <a:graphicData uri="http://schemas.openxmlformats.org/presentationml/2006/ole">
            <p:oleObj spid="_x0000_s30819" name="Формула" r:id="rId11" imgW="545760" imgH="177480" progId="Equation.3">
              <p:embed/>
            </p:oleObj>
          </a:graphicData>
        </a:graphic>
      </p:graphicFrame>
      <p:graphicFrame>
        <p:nvGraphicFramePr>
          <p:cNvPr id="30820" name="Object 100"/>
          <p:cNvGraphicFramePr>
            <a:graphicFrameLocks noChangeAspect="1"/>
          </p:cNvGraphicFramePr>
          <p:nvPr/>
        </p:nvGraphicFramePr>
        <p:xfrm>
          <a:off x="4699000" y="5437188"/>
          <a:ext cx="3771900" cy="749300"/>
        </p:xfrm>
        <a:graphic>
          <a:graphicData uri="http://schemas.openxmlformats.org/presentationml/2006/ole">
            <p:oleObj spid="_x0000_s30820" name="Equation" r:id="rId12" imgW="3771720" imgH="749160" progId="Equation.3">
              <p:embed/>
            </p:oleObj>
          </a:graphicData>
        </a:graphic>
      </p:graphicFrame>
      <p:sp>
        <p:nvSpPr>
          <p:cNvPr id="92" name="Прямоугольник 5"/>
          <p:cNvSpPr>
            <a:spLocks noChangeArrowheads="1"/>
          </p:cNvSpPr>
          <p:nvPr/>
        </p:nvSpPr>
        <p:spPr bwMode="auto">
          <a:xfrm>
            <a:off x="4176713" y="3584575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Длина волны</a:t>
            </a:r>
            <a:r>
              <a:rPr lang="en-US" sz="2400" b="1" i="1">
                <a:solidFill>
                  <a:srgbClr val="0000FF"/>
                </a:solidFill>
                <a:latin typeface="Constantia" pitchFamily="18" charset="0"/>
              </a:rPr>
              <a:t>”</a:t>
            </a:r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2400" b="1">
                <a:solidFill>
                  <a:srgbClr val="0000FF"/>
                </a:solidFill>
                <a:latin typeface="Constantia" pitchFamily="18" charset="0"/>
              </a:rPr>
              <a:t>:</a:t>
            </a:r>
            <a:endParaRPr lang="ru-RU" sz="240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93" name="Прямоугольник 5"/>
          <p:cNvSpPr>
            <a:spLocks noChangeArrowheads="1"/>
          </p:cNvSpPr>
          <p:nvPr/>
        </p:nvSpPr>
        <p:spPr bwMode="auto">
          <a:xfrm>
            <a:off x="5067300" y="4395788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</a:rPr>
              <a:t>Волновое число</a:t>
            </a:r>
            <a:r>
              <a:rPr lang="en-US" sz="2000" b="1" i="1">
                <a:solidFill>
                  <a:srgbClr val="0000FF"/>
                </a:solidFill>
                <a:latin typeface="Constantia" pitchFamily="18" charset="0"/>
              </a:rPr>
              <a:t>”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2000" b="1">
                <a:solidFill>
                  <a:srgbClr val="0000FF"/>
                </a:solidFill>
                <a:latin typeface="Constantia" pitchFamily="18" charset="0"/>
              </a:rPr>
              <a:t>:</a:t>
            </a:r>
            <a:endParaRPr lang="ru-RU" sz="2000">
              <a:solidFill>
                <a:srgbClr val="0000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572132" y="0"/>
            <a:ext cx="3286148" cy="561956"/>
          </a:xfrm>
          <a:ln w="6350" cap="rnd"/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Уравнение волны </a:t>
            </a:r>
            <a:r>
              <a:rPr lang="ru-RU" sz="24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(3)</a:t>
            </a:r>
            <a:endParaRPr lang="ru-RU" sz="24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pic>
        <p:nvPicPr>
          <p:cNvPr id="33797" name="Содержимое 6" descr="Lwave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4249738"/>
            <a:ext cx="4819650" cy="1208087"/>
          </a:xfr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214688" y="1214438"/>
          <a:ext cx="3857625" cy="515937"/>
        </p:xfrm>
        <a:graphic>
          <a:graphicData uri="http://schemas.openxmlformats.org/presentationml/2006/ole">
            <p:oleObj spid="_x0000_s33794" name="Формула" r:id="rId4" imgW="1714320" imgH="228600" progId="Equation.3">
              <p:embed/>
            </p:oleObj>
          </a:graphicData>
        </a:graphic>
      </p:graphicFrame>
      <p:sp>
        <p:nvSpPr>
          <p:cNvPr id="33801" name="Прямоугольник 5"/>
          <p:cNvSpPr>
            <a:spLocks noChangeArrowheads="1"/>
          </p:cNvSpPr>
          <p:nvPr/>
        </p:nvSpPr>
        <p:spPr bwMode="auto">
          <a:xfrm>
            <a:off x="752475" y="3643313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Продольные</a:t>
            </a:r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 волны</a:t>
            </a:r>
            <a:endParaRPr lang="ru-RU" sz="240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285750" y="1785938"/>
            <a:ext cx="8001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 typeface="Symbol" pitchFamily="18" charset="2"/>
              <a:buChar char="§"/>
              <a:tabLst>
                <a:tab pos="630238" algn="l"/>
              </a:tabLst>
            </a:pPr>
            <a:r>
              <a:rPr lang="en-US" sz="2000" b="1" i="1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Замечания</a:t>
            </a:r>
          </a:p>
          <a:p>
            <a:pPr algn="just" eaLnBrk="0" hangingPunct="0">
              <a:buFont typeface="Symbol" pitchFamily="18" charset="2"/>
              <a:buChar char="§"/>
              <a:tabLst>
                <a:tab pos="630238" algn="l"/>
              </a:tabLst>
            </a:pPr>
            <a:endParaRPr lang="ru-RU" sz="2000" b="1" i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r>
              <a:rPr lang="ru-RU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1) </a:t>
            </a:r>
            <a:r>
              <a:rPr lang="ru-RU" sz="2000" b="1" i="1">
                <a:latin typeface="Constantia" pitchFamily="18" charset="0"/>
                <a:cs typeface="Times New Roman" pitchFamily="18" charset="0"/>
              </a:rPr>
              <a:t>Только ли </a:t>
            </a:r>
            <a:r>
              <a:rPr lang="en-US" sz="2000" b="1" i="1">
                <a:latin typeface="Constantia" pitchFamily="18" charset="0"/>
                <a:cs typeface="Times New Roman" pitchFamily="18" charset="0"/>
              </a:rPr>
              <a:t>“cos” </a:t>
            </a:r>
            <a:r>
              <a:rPr lang="ru-RU" sz="2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en-US" sz="2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>
                <a:latin typeface="Constantia" pitchFamily="18" charset="0"/>
                <a:cs typeface="Times New Roman" pitchFamily="18" charset="0"/>
              </a:rPr>
              <a:t>… любая </a:t>
            </a:r>
            <a:r>
              <a:rPr lang="en-US" sz="20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i="1"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); </a:t>
            </a:r>
            <a:endParaRPr lang="en-US" sz="2000" b="1" i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endParaRPr lang="en-US" sz="2000" b="1" i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</a:pPr>
            <a:r>
              <a:rPr lang="en-US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2)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гармоническая;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бегущая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“+”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плоская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(?); в среде без поглощения.</a:t>
            </a:r>
          </a:p>
        </p:txBody>
      </p:sp>
      <p:pic>
        <p:nvPicPr>
          <p:cNvPr id="10" name="Содержимое 3" descr="Twav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9588" y="5407025"/>
            <a:ext cx="4610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5286375" y="457200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</a:rPr>
              <a:t>Поперечные</a:t>
            </a:r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 волны</a:t>
            </a:r>
            <a:endParaRPr lang="ru-RU" sz="240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57188" y="571500"/>
            <a:ext cx="92868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buClr>
                <a:schemeClr val="tx1"/>
              </a:buClr>
              <a:buFontTx/>
              <a:buBlip>
                <a:blip r:embed="rId6"/>
              </a:buBlip>
              <a:defRPr/>
            </a:pPr>
            <a:r>
              <a:rPr lang="ru-RU" b="1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b="1" i="1" u="dbl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b="1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.)</a:t>
            </a:r>
            <a:r>
              <a:rPr lang="ru-RU" dirty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Уравнением  гармонической  бегущей  волны  называется  функция координат  и  времени  вида:   </a:t>
            </a:r>
            <a:endParaRPr lang="ru-RU" dirty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9" grpId="0" build="p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743580" y="-24"/>
            <a:ext cx="3400452" cy="490518"/>
          </a:xfrm>
          <a:ln w="6350" cap="rnd"/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Уравнение волны </a:t>
            </a:r>
            <a:r>
              <a:rPr lang="ru-RU" sz="24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(</a:t>
            </a:r>
            <a:r>
              <a:rPr lang="en-US" sz="24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4</a:t>
            </a:r>
            <a:r>
              <a:rPr lang="ru-RU" sz="24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)</a:t>
            </a:r>
            <a:endParaRPr lang="ru-RU" sz="24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125957" name="Прямоугольник 4"/>
          <p:cNvSpPr>
            <a:spLocks noChangeArrowheads="1"/>
          </p:cNvSpPr>
          <p:nvPr/>
        </p:nvSpPr>
        <p:spPr bwMode="auto">
          <a:xfrm>
            <a:off x="571500" y="2143125"/>
            <a:ext cx="8215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onstantia" pitchFamily="18" charset="0"/>
              </a:rPr>
              <a:t>Волновая поверхность, служащая «передней» границей «возмущённой» области пространства, называется 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</a:rPr>
              <a:t>волновым </a:t>
            </a:r>
            <a:r>
              <a:rPr lang="en-US" sz="2000" b="1" i="1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</a:rPr>
              <a:t>фронтом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214313" y="657225"/>
            <a:ext cx="914400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buClr>
                <a:schemeClr val="tx1"/>
              </a:buClr>
              <a:buFontTx/>
              <a:buBlip>
                <a:blip r:embed="rId3"/>
              </a:buBlip>
              <a:defRPr/>
            </a:pPr>
            <a:r>
              <a:rPr lang="ru-RU" sz="2400" b="1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2400" b="1" i="1" u="dbl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400" b="1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.)</a:t>
            </a:r>
            <a:r>
              <a:rPr lang="ru-RU" sz="2400" dirty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Волновой  поверхностью  </a:t>
            </a:r>
            <a:r>
              <a:rPr lang="ru-RU" sz="2400" b="1" i="1" dirty="0">
                <a:latin typeface="Constantia" pitchFamily="18" charset="0"/>
                <a:ea typeface="Times New Roman" pitchFamily="18" charset="0"/>
                <a:cs typeface="Arial" pitchFamily="34" charset="0"/>
              </a:rPr>
              <a:t>называют  такую поверхность,  колебания  во  всех  точках  которой, происходят  в  одной  и  той  же  фазе  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571500" y="3286125"/>
            <a:ext cx="971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buClr>
                <a:schemeClr val="tx1"/>
              </a:buClr>
              <a:buFontTx/>
              <a:buBlip>
                <a:blip r:embed="rId3"/>
              </a:buBlip>
              <a:defRPr/>
            </a:pPr>
            <a:r>
              <a:rPr lang="ru-RU" b="1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b="1" i="1" u="dbl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b="1" dirty="0">
                <a:solidFill>
                  <a:srgbClr val="FF660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.)</a:t>
            </a:r>
            <a:r>
              <a:rPr lang="ru-RU" dirty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Длиной волны (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  <a:sym typeface="Symbol"/>
              </a:rPr>
              <a:t>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) называется расстояние, на которое фронт волны (или любая волновая поверхность) смещается за один период колебаний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428625" y="4286250"/>
            <a:ext cx="7215188" cy="2000250"/>
            <a:chOff x="428596" y="4286256"/>
            <a:chExt cx="7215238" cy="2000264"/>
          </a:xfrm>
        </p:grpSpPr>
        <p:graphicFrame>
          <p:nvGraphicFramePr>
            <p:cNvPr id="125955" name="Object 3"/>
            <p:cNvGraphicFramePr>
              <a:graphicFrameLocks noChangeAspect="1"/>
            </p:cNvGraphicFramePr>
            <p:nvPr/>
          </p:nvGraphicFramePr>
          <p:xfrm>
            <a:off x="3857620" y="4495808"/>
            <a:ext cx="3786214" cy="504828"/>
          </p:xfrm>
          <a:graphic>
            <a:graphicData uri="http://schemas.openxmlformats.org/presentationml/2006/ole">
              <p:oleObj spid="_x0000_s125955" name="Формула" r:id="rId4" imgW="1714320" imgH="228600" progId="Equation.3">
                <p:embed/>
              </p:oleObj>
            </a:graphicData>
          </a:graphic>
        </p:graphicFrame>
        <p:sp>
          <p:nvSpPr>
            <p:cNvPr id="10" name="Rectangle 37"/>
            <p:cNvSpPr>
              <a:spLocks noChangeArrowheads="1"/>
            </p:cNvSpPr>
            <p:nvPr/>
          </p:nvSpPr>
          <p:spPr bwMode="auto">
            <a:xfrm>
              <a:off x="428596" y="4286256"/>
              <a:ext cx="4000528" cy="193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0" hangingPunct="0">
                <a:buFont typeface="Symbol" pitchFamily="18" charset="2"/>
                <a:buChar char="§"/>
                <a:tabLst>
                  <a:tab pos="630238" algn="l"/>
                </a:tabLst>
              </a:pPr>
              <a:r>
                <a:rPr lang="en-US" sz="2000" b="1" i="1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ru-RU" sz="2000" b="1" i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Замечания</a:t>
              </a:r>
            </a:p>
            <a:p>
              <a:pPr algn="just" eaLnBrk="0" hangingPunct="0">
                <a:tabLst>
                  <a:tab pos="630238" algn="l"/>
                </a:tabLst>
              </a:pPr>
              <a:r>
                <a:rPr lang="ru-RU" sz="2000" b="1" i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… 2) Эта волна …</a:t>
              </a:r>
            </a:p>
            <a:p>
              <a:pPr algn="just" eaLnBrk="0" hangingPunct="0">
                <a:tabLst>
                  <a:tab pos="630238" algn="l"/>
                </a:tabLst>
              </a:pPr>
              <a:r>
                <a:rPr lang="ru-RU" sz="2000" b="1" i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         а.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гармоническая</a:t>
              </a: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 eaLnBrk="0" hangingPunct="0">
                <a:tabLst>
                  <a:tab pos="630238" algn="l"/>
                </a:tabLst>
              </a:pPr>
              <a:r>
                <a:rPr lang="ru-RU" sz="20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б.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бегущая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”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«+»</a:t>
              </a: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);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 eaLnBrk="0" hangingPunct="0">
                <a:tabLst>
                  <a:tab pos="630238" algn="l"/>
                </a:tabLst>
              </a:pPr>
              <a:r>
                <a:rPr lang="ru-RU" sz="20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в.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в среде без поглощения</a:t>
              </a: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;</a:t>
              </a:r>
              <a:endParaRPr lang="en-US" sz="20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r>
                <a:rPr lang="ru-RU" sz="2000" b="1" i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г.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плоская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”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25962" name="Rectangle 37"/>
            <p:cNvSpPr>
              <a:spLocks noChangeArrowheads="1"/>
            </p:cNvSpPr>
            <p:nvPr/>
          </p:nvSpPr>
          <p:spPr bwMode="auto">
            <a:xfrm>
              <a:off x="4143372" y="5640189"/>
              <a:ext cx="928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0" hangingPunct="0">
                <a:tabLst>
                  <a:tab pos="630238" algn="l"/>
                </a:tabLst>
              </a:pPr>
              <a:r>
                <a:rPr lang="ru-RU" sz="3600" b="1">
                  <a:solidFill>
                    <a:srgbClr val="00B0F0"/>
                  </a:solidFill>
                  <a:latin typeface="Constantia" pitchFamily="18" charset="0"/>
                  <a:cs typeface="Arial" charset="0"/>
                </a:rPr>
                <a:t>… </a:t>
              </a:r>
              <a:r>
                <a:rPr lang="ru-RU" sz="3600" b="1" i="1">
                  <a:solidFill>
                    <a:srgbClr val="00B0F0"/>
                  </a:solidFill>
                  <a:latin typeface="Constantia" pitchFamily="18" charset="0"/>
                  <a:cs typeface="Arial" charset="0"/>
                </a:rPr>
                <a:t>?</a:t>
              </a:r>
              <a:endPara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6" name="Rectangle 30"/>
          <p:cNvSpPr>
            <a:spLocks noChangeArrowheads="1"/>
          </p:cNvSpPr>
          <p:nvPr/>
        </p:nvSpPr>
        <p:spPr bwMode="auto">
          <a:xfrm>
            <a:off x="357188" y="214313"/>
            <a:ext cx="5286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sz="1600" b="1">
                <a:solidFill>
                  <a:srgbClr val="800000"/>
                </a:solidFill>
                <a:cs typeface="Times New Roman" pitchFamily="18" charset="0"/>
              </a:rPr>
              <a:t>2.</a:t>
            </a:r>
            <a:r>
              <a:rPr lang="en-US" sz="1600" b="1">
                <a:solidFill>
                  <a:srgbClr val="800000"/>
                </a:solidFill>
                <a:cs typeface="Times New Roman" pitchFamily="18" charset="0"/>
              </a:rPr>
              <a:t>7</a:t>
            </a:r>
            <a:r>
              <a:rPr lang="ru-RU" sz="1600" b="1">
                <a:solidFill>
                  <a:srgbClr val="800000"/>
                </a:solidFill>
                <a:cs typeface="Times New Roman" pitchFamily="18" charset="0"/>
              </a:rPr>
              <a:t>. Общий случай. Участок с элементами </a:t>
            </a:r>
            <a:r>
              <a:rPr lang="en-US" sz="16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500063" y="766763"/>
            <a:ext cx="340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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4" name="Штриховая стрелка вправо 83"/>
          <p:cNvSpPr/>
          <p:nvPr/>
        </p:nvSpPr>
        <p:spPr>
          <a:xfrm rot="5400000">
            <a:off x="7143750" y="2979738"/>
            <a:ext cx="642937" cy="4651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3929063" y="47672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cos</a:t>
            </a:r>
            <a:r>
              <a:rPr lang="en-US" sz="2400" i="1">
                <a:solidFill>
                  <a:srgbClr val="0000FF"/>
                </a:solidFill>
                <a:latin typeface="Cambria" pitchFamily="18" charset="0"/>
                <a:ea typeface="Cambria" pitchFamily="18" charset="0"/>
                <a:cs typeface="Cambria" pitchFamily="18" charset="0"/>
                <a:sym typeface="Symbol" pitchFamily="18" charset="2"/>
              </a:rPr>
              <a:t></a:t>
            </a:r>
            <a:r>
              <a:rPr lang="ru-RU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 </a:t>
            </a:r>
            <a:r>
              <a:rPr lang="ru-RU">
                <a:solidFill>
                  <a:schemeClr val="bg1"/>
                </a:solidFill>
                <a:sym typeface="Symbol" pitchFamily="18" charset="2"/>
              </a:rPr>
              <a:t></a:t>
            </a:r>
            <a:r>
              <a:rPr lang="ru-RU">
                <a:solidFill>
                  <a:schemeClr val="bg1"/>
                </a:solidFill>
              </a:rPr>
              <a:t> «</a:t>
            </a:r>
            <a:r>
              <a:rPr lang="ru-RU" b="1" i="1">
                <a:solidFill>
                  <a:schemeClr val="bg1"/>
                </a:solidFill>
              </a:rPr>
              <a:t>коэффициент мощности</a:t>
            </a:r>
            <a:r>
              <a:rPr lang="ru-RU">
                <a:solidFill>
                  <a:schemeClr val="bg1"/>
                </a:solidFill>
              </a:rPr>
              <a:t>» </a:t>
            </a:r>
          </a:p>
        </p:txBody>
      </p: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28625" y="4838700"/>
            <a:ext cx="8148638" cy="1728788"/>
            <a:chOff x="428596" y="4839124"/>
            <a:chExt cx="8148368" cy="1728834"/>
          </a:xfrm>
        </p:grpSpPr>
        <p:sp>
          <p:nvSpPr>
            <p:cNvPr id="50213" name="Rectangle 37"/>
            <p:cNvSpPr>
              <a:spLocks noChangeArrowheads="1"/>
            </p:cNvSpPr>
            <p:nvPr/>
          </p:nvSpPr>
          <p:spPr bwMode="auto">
            <a:xfrm>
              <a:off x="428596" y="4839124"/>
              <a:ext cx="1928749" cy="163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 eaLnBrk="0" hangingPunct="0">
                <a:buFont typeface="Symbol" pitchFamily="18" charset="2"/>
                <a:buChar char="§"/>
                <a:tabLst>
                  <a:tab pos="630238" algn="l"/>
                </a:tabLst>
              </a:pPr>
              <a:r>
                <a:rPr lang="en-US" sz="2000" b="1" i="1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ru-RU" sz="2000" b="1" i="1">
                  <a:solidFill>
                    <a:srgbClr val="C00000"/>
                  </a:solidFill>
                  <a:cs typeface="Times New Roman" pitchFamily="18" charset="0"/>
                </a:rPr>
                <a:t>Замечания</a:t>
              </a:r>
              <a:endParaRPr lang="en-US" sz="2000" b="1" i="1">
                <a:solidFill>
                  <a:srgbClr val="C00000"/>
                </a:solidFill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en-US" sz="2000" b="1" i="1">
                <a:solidFill>
                  <a:srgbClr val="C00000"/>
                </a:solidFill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r>
                <a:rPr lang="en-US" sz="2000" b="1" i="1">
                  <a:solidFill>
                    <a:srgbClr val="C00000"/>
                  </a:solidFill>
                  <a:cs typeface="Times New Roman" pitchFamily="18" charset="0"/>
                </a:rPr>
                <a:t>1) </a:t>
              </a:r>
            </a:p>
            <a:p>
              <a:pPr algn="just" eaLnBrk="0" hangingPunct="0">
                <a:tabLst>
                  <a:tab pos="630238" algn="l"/>
                </a:tabLst>
              </a:pPr>
              <a:endParaRPr lang="en-US" sz="2000" b="1" i="1">
                <a:solidFill>
                  <a:srgbClr val="C00000"/>
                </a:solidFill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r>
                <a:rPr lang="en-US" sz="2000" b="1" i="1">
                  <a:solidFill>
                    <a:srgbClr val="C00000"/>
                  </a:solidFill>
                  <a:cs typeface="Times New Roman" pitchFamily="18" charset="0"/>
                </a:rPr>
                <a:t>2)  </a:t>
              </a:r>
              <a:endParaRPr lang="ru-RU" sz="2000" i="1">
                <a:solidFill>
                  <a:srgbClr val="C00000"/>
                </a:solidFill>
              </a:endParaRPr>
            </a:p>
          </p:txBody>
        </p:sp>
        <p:graphicFrame>
          <p:nvGraphicFramePr>
            <p:cNvPr id="162818" name="Object 2"/>
            <p:cNvGraphicFramePr>
              <a:graphicFrameLocks noChangeAspect="1"/>
            </p:cNvGraphicFramePr>
            <p:nvPr/>
          </p:nvGraphicFramePr>
          <p:xfrm>
            <a:off x="2199766" y="6053570"/>
            <a:ext cx="1374565" cy="428628"/>
          </p:xfrm>
          <a:graphic>
            <a:graphicData uri="http://schemas.openxmlformats.org/presentationml/2006/ole">
              <p:oleObj spid="_x0000_s162818" name="Формула" r:id="rId4" imgW="889000" imgH="279400" progId="Equation.3">
                <p:embed/>
              </p:oleObj>
            </a:graphicData>
          </a:graphic>
        </p:graphicFrame>
        <p:sp>
          <p:nvSpPr>
            <p:cNvPr id="93" name="Штриховая стрелка вправо 92"/>
            <p:cNvSpPr/>
            <p:nvPr/>
          </p:nvSpPr>
          <p:spPr>
            <a:xfrm>
              <a:off x="3857482" y="5910716"/>
              <a:ext cx="642917" cy="46356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graphicFrame>
          <p:nvGraphicFramePr>
            <p:cNvPr id="162819" name="Object 3"/>
            <p:cNvGraphicFramePr>
              <a:graphicFrameLocks noChangeAspect="1"/>
            </p:cNvGraphicFramePr>
            <p:nvPr/>
          </p:nvGraphicFramePr>
          <p:xfrm>
            <a:off x="5033580" y="5696380"/>
            <a:ext cx="1014420" cy="785818"/>
          </p:xfrm>
          <a:graphic>
            <a:graphicData uri="http://schemas.openxmlformats.org/presentationml/2006/ole">
              <p:oleObj spid="_x0000_s162819" name="Формула" r:id="rId5" imgW="672808" imgH="520474" progId="Equation.3">
                <p:embed/>
              </p:oleObj>
            </a:graphicData>
          </a:graphic>
        </p:graphicFrame>
        <p:sp>
          <p:nvSpPr>
            <p:cNvPr id="96" name="Прямоугольник 95"/>
            <p:cNvSpPr/>
            <p:nvPr/>
          </p:nvSpPr>
          <p:spPr>
            <a:xfrm>
              <a:off x="3286001" y="5339200"/>
              <a:ext cx="4087678" cy="3698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FF0000"/>
                  </a:solidFill>
                </a:rPr>
                <a:t>(</a:t>
              </a:r>
              <a:r>
                <a:rPr lang="ru-RU" b="1" i="1" u="sng">
                  <a:solidFill>
                    <a:srgbClr val="FF0000"/>
                  </a:solidFill>
                  <a:cs typeface="Times New Roman" pitchFamily="18" charset="0"/>
                </a:rPr>
                <a:t>Опр</a:t>
              </a:r>
              <a:r>
                <a:rPr lang="ru-RU" b="1">
                  <a:solidFill>
                    <a:srgbClr val="FF0000"/>
                  </a:solidFill>
                </a:rPr>
                <a:t>.)</a:t>
              </a:r>
              <a:r>
                <a:rPr lang="ru-RU">
                  <a:solidFill>
                    <a:srgbClr val="FF0000"/>
                  </a:solidFill>
                </a:rPr>
                <a:t> </a:t>
              </a:r>
              <a:r>
                <a:rPr lang="ru-RU" b="1" i="1">
                  <a:solidFill>
                    <a:srgbClr val="0000FF"/>
                  </a:solidFill>
                </a:rPr>
                <a:t>Активное сопротивление</a:t>
              </a:r>
              <a:r>
                <a:rPr lang="ru-RU" b="1">
                  <a:solidFill>
                    <a:srgbClr val="0000FF"/>
                  </a:solidFill>
                </a:rPr>
                <a:t>:</a:t>
              </a:r>
              <a:endParaRPr lang="ru-RU">
                <a:solidFill>
                  <a:srgbClr val="0000FF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4857574" y="5658296"/>
              <a:ext cx="1714443" cy="857273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2840" name="Прямоугольник 97"/>
            <p:cNvSpPr>
              <a:spLocks noChangeArrowheads="1"/>
            </p:cNvSpPr>
            <p:nvPr/>
          </p:nvSpPr>
          <p:spPr bwMode="auto">
            <a:xfrm>
              <a:off x="7000892" y="6053570"/>
              <a:ext cx="1576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i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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cos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</a:t>
              </a:r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2820" name="Object 4"/>
            <p:cNvGraphicFramePr>
              <a:graphicFrameLocks noChangeAspect="1"/>
            </p:cNvGraphicFramePr>
            <p:nvPr/>
          </p:nvGraphicFramePr>
          <p:xfrm>
            <a:off x="906463" y="5382038"/>
            <a:ext cx="777875" cy="571500"/>
          </p:xfrm>
          <a:graphic>
            <a:graphicData uri="http://schemas.openxmlformats.org/presentationml/2006/ole">
              <p:oleObj spid="_x0000_s162820" name="Формула" r:id="rId6" imgW="495000" imgH="368280" progId="Equation.3">
                <p:embed/>
              </p:oleObj>
            </a:graphicData>
          </a:graphic>
        </p:graphicFrame>
        <p:graphicFrame>
          <p:nvGraphicFramePr>
            <p:cNvPr id="162821" name="Object 5"/>
            <p:cNvGraphicFramePr>
              <a:graphicFrameLocks noChangeAspect="1"/>
            </p:cNvGraphicFramePr>
            <p:nvPr/>
          </p:nvGraphicFramePr>
          <p:xfrm>
            <a:off x="902734" y="5947270"/>
            <a:ext cx="860954" cy="620688"/>
          </p:xfrm>
          <a:graphic>
            <a:graphicData uri="http://schemas.openxmlformats.org/presentationml/2006/ole">
              <p:oleObj spid="_x0000_s162821" name="Формула" r:id="rId7" imgW="545863" imgH="393529" progId="Equation.3">
                <p:embed/>
              </p:oleObj>
            </a:graphicData>
          </a:graphic>
        </p:graphicFrame>
      </p:grpSp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6500813" y="3843338"/>
          <a:ext cx="2179637" cy="444500"/>
        </p:xfrm>
        <a:graphic>
          <a:graphicData uri="http://schemas.openxmlformats.org/presentationml/2006/ole">
            <p:oleObj spid="_x0000_s162822" name="Формула" r:id="rId8" imgW="1244600" imgH="254000" progId="Equation.3">
              <p:embed/>
            </p:oleObj>
          </a:graphicData>
        </a:graphic>
      </p:graphicFrame>
      <p:graphicFrame>
        <p:nvGraphicFramePr>
          <p:cNvPr id="162823" name="Object 7"/>
          <p:cNvGraphicFramePr>
            <a:graphicFrameLocks noChangeAspect="1"/>
          </p:cNvGraphicFramePr>
          <p:nvPr/>
        </p:nvGraphicFramePr>
        <p:xfrm>
          <a:off x="6492875" y="2000250"/>
          <a:ext cx="2163763" cy="649288"/>
        </p:xfrm>
        <a:graphic>
          <a:graphicData uri="http://schemas.openxmlformats.org/presentationml/2006/ole">
            <p:oleObj spid="_x0000_s162823" name="Формула" r:id="rId9" imgW="1206360" imgH="368280" progId="Equation.3">
              <p:embed/>
            </p:oleObj>
          </a:graphicData>
        </a:graphic>
      </p:graphicFrame>
      <p:graphicFrame>
        <p:nvGraphicFramePr>
          <p:cNvPr id="162824" name="Object 8"/>
          <p:cNvGraphicFramePr>
            <a:graphicFrameLocks noChangeAspect="1"/>
          </p:cNvGraphicFramePr>
          <p:nvPr/>
        </p:nvGraphicFramePr>
        <p:xfrm>
          <a:off x="4857750" y="671513"/>
          <a:ext cx="4035425" cy="652462"/>
        </p:xfrm>
        <a:graphic>
          <a:graphicData uri="http://schemas.openxmlformats.org/presentationml/2006/ole">
            <p:oleObj spid="_x0000_s162824" name="Формула" r:id="rId10" imgW="2438400" imgH="393700" progId="Equation.3">
              <p:embed/>
            </p:oleObj>
          </a:graphicData>
        </a:graphic>
      </p:graphicFrame>
      <p:sp>
        <p:nvSpPr>
          <p:cNvPr id="14" name="Штриховая стрелка вправо 13"/>
          <p:cNvSpPr/>
          <p:nvPr/>
        </p:nvSpPr>
        <p:spPr>
          <a:xfrm>
            <a:off x="4105275" y="846138"/>
            <a:ext cx="574675" cy="2905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62832" name="Группа 21"/>
          <p:cNvGrpSpPr>
            <a:grpSpLocks/>
          </p:cNvGrpSpPr>
          <p:nvPr/>
        </p:nvGrpSpPr>
        <p:grpSpPr bwMode="auto">
          <a:xfrm>
            <a:off x="355600" y="1362075"/>
            <a:ext cx="6030913" cy="3348038"/>
            <a:chOff x="356114" y="1523294"/>
            <a:chExt cx="6031034" cy="3348237"/>
          </a:xfrm>
        </p:grpSpPr>
        <p:pic>
          <p:nvPicPr>
            <p:cNvPr id="162833" name="Picture 3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6114" y="1523294"/>
              <a:ext cx="6031034" cy="3348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1588039" y="2928316"/>
              <a:ext cx="142878" cy="2857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2835" name="Прямоугольник 20"/>
            <p:cNvSpPr>
              <a:spLocks noChangeArrowheads="1"/>
            </p:cNvSpPr>
            <p:nvPr/>
          </p:nvSpPr>
          <p:spPr bwMode="auto">
            <a:xfrm>
              <a:off x="1460506" y="2811696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</a:t>
              </a:r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Содержимое 3" descr="Onde_compression_impulsion_1d_30_petit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2520950"/>
            <a:ext cx="3409950" cy="2497138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214942" y="152400"/>
            <a:ext cx="3471858" cy="419080"/>
          </a:xfrm>
          <a:ln w="6350" cap="rnd"/>
        </p:spPr>
        <p:txBody>
          <a:bodyPr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Уравнение волны </a:t>
            </a:r>
            <a:r>
              <a:rPr lang="ru-RU" sz="2700" kern="1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(5)</a:t>
            </a:r>
            <a:endParaRPr lang="ru-RU" sz="27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684213" y="1628775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nstantia" pitchFamily="18" charset="0"/>
              </a:rPr>
              <a:t>Если фронт волны и волновые поверхности – плоскости, то </a:t>
            </a:r>
            <a:r>
              <a:rPr lang="ru-RU" sz="2400">
                <a:solidFill>
                  <a:srgbClr val="0000FF"/>
                </a:solidFill>
                <a:latin typeface="Constantia" pitchFamily="18" charset="0"/>
              </a:rPr>
              <a:t>волну называют </a:t>
            </a:r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плоской</a:t>
            </a:r>
            <a:endParaRPr lang="ru-RU" sz="2400">
              <a:solidFill>
                <a:srgbClr val="0000FF"/>
              </a:solidFill>
              <a:latin typeface="Constantia" pitchFamily="18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744663" y="5013325"/>
          <a:ext cx="5084762" cy="676275"/>
        </p:xfrm>
        <a:graphic>
          <a:graphicData uri="http://schemas.openxmlformats.org/presentationml/2006/ole">
            <p:oleObj spid="_x0000_s35842" name="Формула" r:id="rId4" imgW="1434960" imgH="190440" progId="Equation.3">
              <p:embed/>
            </p:oleObj>
          </a:graphicData>
        </a:graphic>
      </p:graphicFrame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928688" y="571500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buFont typeface="Symbol" pitchFamily="18" charset="2"/>
              <a:buChar char="§"/>
              <a:tabLst>
                <a:tab pos="630238" algn="l"/>
              </a:tabLst>
              <a:defRPr/>
            </a:pPr>
            <a:r>
              <a:rPr lang="en-US" sz="2800" b="1" i="1" dirty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плоская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dirty="0">
                <a:solidFill>
                  <a:srgbClr val="00B0F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B0F0"/>
                </a:solidFill>
                <a:latin typeface="Constantia" pitchFamily="18" charset="0"/>
                <a:cs typeface="Arial" pitchFamily="34" charset="0"/>
              </a:rPr>
              <a:t>… </a:t>
            </a:r>
            <a:r>
              <a:rPr lang="ru-RU" sz="3600" b="1" i="1" dirty="0">
                <a:solidFill>
                  <a:srgbClr val="00B0F0"/>
                </a:solidFill>
                <a:latin typeface="Constantia" pitchFamily="18" charset="0"/>
                <a:cs typeface="Arial" pitchFamily="34" charset="0"/>
              </a:rPr>
              <a:t>?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7" name="Object 39"/>
          <p:cNvGraphicFramePr>
            <a:graphicFrameLocks noChangeAspect="1"/>
          </p:cNvGraphicFramePr>
          <p:nvPr/>
        </p:nvGraphicFramePr>
        <p:xfrm>
          <a:off x="2143125" y="3786188"/>
          <a:ext cx="4665663" cy="817562"/>
        </p:xfrm>
        <a:graphic>
          <a:graphicData uri="http://schemas.openxmlformats.org/presentationml/2006/ole">
            <p:oleObj spid="_x0000_s37927" name="Формула" r:id="rId3" imgW="1600200" imgH="279360" progId="Equation.3">
              <p:embed/>
            </p:oleObj>
          </a:graphicData>
        </a:graphic>
      </p:graphicFrame>
      <p:graphicFrame>
        <p:nvGraphicFramePr>
          <p:cNvPr id="37928" name="Object 40"/>
          <p:cNvGraphicFramePr>
            <a:graphicFrameLocks noChangeAspect="1"/>
          </p:cNvGraphicFramePr>
          <p:nvPr/>
        </p:nvGraphicFramePr>
        <p:xfrm>
          <a:off x="2049463" y="4949825"/>
          <a:ext cx="4808537" cy="727075"/>
        </p:xfrm>
        <a:graphic>
          <a:graphicData uri="http://schemas.openxmlformats.org/presentationml/2006/ole">
            <p:oleObj spid="_x0000_s37928" name="Формула" r:id="rId4" imgW="1854000" imgH="279360" progId="Equation.3">
              <p:embed/>
            </p:oleObj>
          </a:graphicData>
        </a:graphic>
      </p:graphicFrame>
      <p:sp>
        <p:nvSpPr>
          <p:cNvPr id="37956" name="Прямоугольник 4"/>
          <p:cNvSpPr>
            <a:spLocks noChangeArrowheads="1"/>
          </p:cNvSpPr>
          <p:nvPr/>
        </p:nvSpPr>
        <p:spPr bwMode="auto">
          <a:xfrm>
            <a:off x="2771775" y="333375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00FF"/>
                </a:solidFill>
                <a:latin typeface="Constantia" pitchFamily="18" charset="0"/>
              </a:rPr>
              <a:t>Плоская волна </a:t>
            </a:r>
          </a:p>
        </p:txBody>
      </p:sp>
      <p:grpSp>
        <p:nvGrpSpPr>
          <p:cNvPr id="37957" name="Группа 21"/>
          <p:cNvGrpSpPr>
            <a:grpSpLocks/>
          </p:cNvGrpSpPr>
          <p:nvPr/>
        </p:nvGrpSpPr>
        <p:grpSpPr bwMode="auto">
          <a:xfrm>
            <a:off x="827088" y="1341438"/>
            <a:ext cx="4105275" cy="2379662"/>
            <a:chOff x="827088" y="1341438"/>
            <a:chExt cx="4105275" cy="2379662"/>
          </a:xfrm>
        </p:grpSpPr>
        <p:sp>
          <p:nvSpPr>
            <p:cNvPr id="37958" name="Text Box 47"/>
            <p:cNvSpPr txBox="1">
              <a:spLocks noChangeArrowheads="1"/>
            </p:cNvSpPr>
            <p:nvPr/>
          </p:nvSpPr>
          <p:spPr bwMode="auto">
            <a:xfrm>
              <a:off x="827088" y="1341438"/>
              <a:ext cx="2682875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i="1" u="sng">
                  <a:latin typeface="Times New Roman" pitchFamily="18" charset="0"/>
                </a:rPr>
                <a:t>волновая поверхность</a:t>
              </a:r>
              <a:endParaRPr lang="ru-RU"/>
            </a:p>
          </p:txBody>
        </p:sp>
        <p:sp>
          <p:nvSpPr>
            <p:cNvPr id="37959" name="Line 48"/>
            <p:cNvSpPr>
              <a:spLocks noChangeShapeType="1"/>
            </p:cNvSpPr>
            <p:nvPr/>
          </p:nvSpPr>
          <p:spPr bwMode="auto">
            <a:xfrm>
              <a:off x="2282825" y="3206750"/>
              <a:ext cx="2332038" cy="476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0" name="Line 49"/>
            <p:cNvSpPr>
              <a:spLocks noChangeShapeType="1"/>
            </p:cNvSpPr>
            <p:nvPr/>
          </p:nvSpPr>
          <p:spPr bwMode="auto">
            <a:xfrm flipV="1">
              <a:off x="2273300" y="2136775"/>
              <a:ext cx="1382713" cy="107473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1" name="Text Box 51"/>
            <p:cNvSpPr txBox="1">
              <a:spLocks noChangeArrowheads="1"/>
            </p:cNvSpPr>
            <p:nvPr/>
          </p:nvSpPr>
          <p:spPr bwMode="auto">
            <a:xfrm>
              <a:off x="3276600" y="3057525"/>
              <a:ext cx="373063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i="1">
                  <a:latin typeface="Times New Roman" pitchFamily="18" charset="0"/>
                </a:rPr>
                <a:t>x</a:t>
              </a:r>
              <a:endParaRPr lang="ru-RU" sz="3600"/>
            </a:p>
          </p:txBody>
        </p:sp>
        <p:sp>
          <p:nvSpPr>
            <p:cNvPr id="37962" name="Text Box 52"/>
            <p:cNvSpPr txBox="1">
              <a:spLocks noChangeArrowheads="1"/>
            </p:cNvSpPr>
            <p:nvPr/>
          </p:nvSpPr>
          <p:spPr bwMode="auto">
            <a:xfrm>
              <a:off x="1912938" y="2955925"/>
              <a:ext cx="422275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latin typeface="Times New Roman" pitchFamily="18" charset="0"/>
                </a:rPr>
                <a:t>O</a:t>
              </a:r>
              <a:endParaRPr lang="ru-RU" sz="2400"/>
            </a:p>
          </p:txBody>
        </p:sp>
        <p:sp>
          <p:nvSpPr>
            <p:cNvPr id="37963" name="Text Box 53"/>
            <p:cNvSpPr txBox="1">
              <a:spLocks noChangeArrowheads="1"/>
            </p:cNvSpPr>
            <p:nvPr/>
          </p:nvSpPr>
          <p:spPr bwMode="auto">
            <a:xfrm>
              <a:off x="4298950" y="2600325"/>
              <a:ext cx="427038" cy="45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>
                  <a:latin typeface="Times New Roman" pitchFamily="18" charset="0"/>
                </a:rPr>
                <a:t>X</a:t>
              </a:r>
              <a:endParaRPr lang="ru-RU" sz="3200"/>
            </a:p>
          </p:txBody>
        </p:sp>
        <p:sp>
          <p:nvSpPr>
            <p:cNvPr id="37964" name="Line 54"/>
            <p:cNvSpPr>
              <a:spLocks noChangeShapeType="1"/>
            </p:cNvSpPr>
            <p:nvPr/>
          </p:nvSpPr>
          <p:spPr bwMode="auto">
            <a:xfrm rot="5400000">
              <a:off x="2555876" y="2636837"/>
              <a:ext cx="2163762" cy="47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5" name="Text Box 55"/>
            <p:cNvSpPr txBox="1">
              <a:spLocks noChangeArrowheads="1"/>
            </p:cNvSpPr>
            <p:nvPr/>
          </p:nvSpPr>
          <p:spPr bwMode="auto">
            <a:xfrm>
              <a:off x="2668588" y="2678113"/>
              <a:ext cx="468312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>
                  <a:latin typeface="Times New Roman" pitchFamily="18" charset="0"/>
                  <a:sym typeface="Symbol" pitchFamily="18" charset="2"/>
                </a:rPr>
                <a:t></a:t>
              </a:r>
              <a:endParaRPr lang="ru-RU" sz="2800"/>
            </a:p>
          </p:txBody>
        </p:sp>
        <p:sp>
          <p:nvSpPr>
            <p:cNvPr id="37966" name="Arc 56"/>
            <p:cNvSpPr>
              <a:spLocks/>
            </p:cNvSpPr>
            <p:nvPr/>
          </p:nvSpPr>
          <p:spPr bwMode="auto">
            <a:xfrm rot="1463091">
              <a:off x="2549525" y="2944813"/>
              <a:ext cx="214313" cy="363537"/>
            </a:xfrm>
            <a:custGeom>
              <a:avLst/>
              <a:gdLst>
                <a:gd name="T0" fmla="*/ 32851 w 19826"/>
                <a:gd name="T1" fmla="*/ 0 h 21385"/>
                <a:gd name="T2" fmla="*/ 214313 w 19826"/>
                <a:gd name="T3" fmla="*/ 217799 h 21385"/>
                <a:gd name="T4" fmla="*/ 0 w 19826"/>
                <a:gd name="T5" fmla="*/ 363537 h 21385"/>
                <a:gd name="T6" fmla="*/ 0 60000 65536"/>
                <a:gd name="T7" fmla="*/ 0 60000 65536"/>
                <a:gd name="T8" fmla="*/ 0 60000 65536"/>
                <a:gd name="T9" fmla="*/ 0 w 19826"/>
                <a:gd name="T10" fmla="*/ 0 h 21385"/>
                <a:gd name="T11" fmla="*/ 19826 w 19826"/>
                <a:gd name="T12" fmla="*/ 21385 h 21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26" h="21385" fill="none" extrusionOk="0">
                  <a:moveTo>
                    <a:pt x="3039" y="-1"/>
                  </a:moveTo>
                  <a:cubicBezTo>
                    <a:pt x="10483" y="1057"/>
                    <a:pt x="16841" y="5910"/>
                    <a:pt x="19825" y="12812"/>
                  </a:cubicBezTo>
                </a:path>
                <a:path w="19826" h="21385" stroke="0" extrusionOk="0">
                  <a:moveTo>
                    <a:pt x="3039" y="-1"/>
                  </a:moveTo>
                  <a:cubicBezTo>
                    <a:pt x="10483" y="1057"/>
                    <a:pt x="16841" y="5910"/>
                    <a:pt x="19825" y="12812"/>
                  </a:cubicBezTo>
                  <a:lnTo>
                    <a:pt x="0" y="2138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 type="none" w="sm" len="sm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7" name="Freeform 57"/>
            <p:cNvSpPr>
              <a:spLocks/>
            </p:cNvSpPr>
            <p:nvPr/>
          </p:nvSpPr>
          <p:spPr bwMode="auto">
            <a:xfrm>
              <a:off x="3317875" y="1601788"/>
              <a:ext cx="269875" cy="457200"/>
            </a:xfrm>
            <a:custGeom>
              <a:avLst/>
              <a:gdLst>
                <a:gd name="T0" fmla="*/ 0 w 219"/>
                <a:gd name="T1" fmla="*/ 0 h 369"/>
                <a:gd name="T2" fmla="*/ 93 w 219"/>
                <a:gd name="T3" fmla="*/ 127 h 369"/>
                <a:gd name="T4" fmla="*/ 104 w 219"/>
                <a:gd name="T5" fmla="*/ 254 h 369"/>
                <a:gd name="T6" fmla="*/ 219 w 219"/>
                <a:gd name="T7" fmla="*/ 369 h 3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"/>
                <a:gd name="T13" fmla="*/ 0 h 369"/>
                <a:gd name="T14" fmla="*/ 219 w 219"/>
                <a:gd name="T15" fmla="*/ 369 h 3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" h="369">
                  <a:moveTo>
                    <a:pt x="0" y="0"/>
                  </a:moveTo>
                  <a:cubicBezTo>
                    <a:pt x="38" y="42"/>
                    <a:pt x="76" y="85"/>
                    <a:pt x="93" y="127"/>
                  </a:cubicBezTo>
                  <a:cubicBezTo>
                    <a:pt x="110" y="169"/>
                    <a:pt x="83" y="214"/>
                    <a:pt x="104" y="254"/>
                  </a:cubicBezTo>
                  <a:cubicBezTo>
                    <a:pt x="125" y="294"/>
                    <a:pt x="200" y="350"/>
                    <a:pt x="219" y="36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8" name="Line 59"/>
            <p:cNvSpPr>
              <a:spLocks noChangeShapeType="1"/>
            </p:cNvSpPr>
            <p:nvPr/>
          </p:nvSpPr>
          <p:spPr bwMode="auto">
            <a:xfrm rot="5400000" flipV="1">
              <a:off x="3951288" y="2914650"/>
              <a:ext cx="0" cy="5969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none" w="sm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69" name="Line 60"/>
            <p:cNvSpPr>
              <a:spLocks noChangeShapeType="1"/>
            </p:cNvSpPr>
            <p:nvPr/>
          </p:nvSpPr>
          <p:spPr bwMode="auto">
            <a:xfrm rot="5400000" flipV="1">
              <a:off x="4039394" y="2078832"/>
              <a:ext cx="1587" cy="596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70" name="Text Box 61"/>
            <p:cNvSpPr txBox="1">
              <a:spLocks noChangeArrowheads="1"/>
            </p:cNvSpPr>
            <p:nvPr/>
          </p:nvSpPr>
          <p:spPr bwMode="auto">
            <a:xfrm>
              <a:off x="3881438" y="1943100"/>
              <a:ext cx="184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37950" name="Object 62"/>
            <p:cNvGraphicFramePr>
              <a:graphicFrameLocks noChangeAspect="1"/>
            </p:cNvGraphicFramePr>
            <p:nvPr/>
          </p:nvGraphicFramePr>
          <p:xfrm>
            <a:off x="2781300" y="1844675"/>
            <a:ext cx="495300" cy="631825"/>
          </p:xfrm>
          <a:graphic>
            <a:graphicData uri="http://schemas.openxmlformats.org/presentationml/2006/ole">
              <p:oleObj spid="_x0000_s37950" name="Формула" r:id="rId5" imgW="139680" imgH="177480" progId="Equation.3">
                <p:embed/>
              </p:oleObj>
            </a:graphicData>
          </a:graphic>
        </p:graphicFrame>
        <p:sp>
          <p:nvSpPr>
            <p:cNvPr id="37971" name="Text Box 64"/>
            <p:cNvSpPr txBox="1">
              <a:spLocks noChangeArrowheads="1"/>
            </p:cNvSpPr>
            <p:nvPr/>
          </p:nvSpPr>
          <p:spPr bwMode="auto">
            <a:xfrm>
              <a:off x="4046538" y="2336800"/>
              <a:ext cx="885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graphicFrame>
          <p:nvGraphicFramePr>
            <p:cNvPr id="37953" name="Object 65"/>
            <p:cNvGraphicFramePr>
              <a:graphicFrameLocks noChangeAspect="1"/>
            </p:cNvGraphicFramePr>
            <p:nvPr/>
          </p:nvGraphicFramePr>
          <p:xfrm>
            <a:off x="3995738" y="1773238"/>
            <a:ext cx="365125" cy="531812"/>
          </p:xfrm>
          <a:graphic>
            <a:graphicData uri="http://schemas.openxmlformats.org/presentationml/2006/ole">
              <p:oleObj spid="_x0000_s37953" name="Формула" r:id="rId6" imgW="139680" imgH="203040" progId="Equation.3">
                <p:embed/>
              </p:oleObj>
            </a:graphicData>
          </a:graphic>
        </p:graphicFrame>
        <p:graphicFrame>
          <p:nvGraphicFramePr>
            <p:cNvPr id="37955" name="Object 67"/>
            <p:cNvGraphicFramePr>
              <a:graphicFrameLocks noChangeAspect="1"/>
            </p:cNvGraphicFramePr>
            <p:nvPr/>
          </p:nvGraphicFramePr>
          <p:xfrm>
            <a:off x="3779838" y="2492375"/>
            <a:ext cx="403225" cy="638175"/>
          </p:xfrm>
          <a:graphic>
            <a:graphicData uri="http://schemas.openxmlformats.org/presentationml/2006/ole">
              <p:oleObj spid="_x0000_s37955" name="Формула" r:id="rId7" imgW="15228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6067" name="Rectangle 54"/>
          <p:cNvSpPr>
            <a:spLocks noChangeArrowheads="1"/>
          </p:cNvSpPr>
          <p:nvPr/>
        </p:nvSpPr>
        <p:spPr bwMode="auto">
          <a:xfrm>
            <a:off x="500063" y="14287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800100" algn="l"/>
              </a:tabLst>
            </a:pPr>
            <a:r>
              <a:rPr lang="ru-RU" b="1">
                <a:solidFill>
                  <a:srgbClr val="0000FF"/>
                </a:solidFill>
              </a:rPr>
              <a:t>Доска </a:t>
            </a:r>
            <a:r>
              <a:rPr lang="en-US" b="1">
                <a:solidFill>
                  <a:srgbClr val="0000FF"/>
                </a:solidFill>
              </a:rPr>
              <a:t>2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1606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6069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60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42938"/>
            <a:ext cx="7500937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830263"/>
            <a:ext cx="7434263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223963" y="168275"/>
          <a:ext cx="3154362" cy="525463"/>
        </p:xfrm>
        <a:graphic>
          <a:graphicData uri="http://schemas.openxmlformats.org/presentationml/2006/ole">
            <p:oleObj spid="_x0000_s163842" name="Формула" r:id="rId5" imgW="218412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"/>
          <p:cNvSpPr txBox="1">
            <a:spLocks/>
          </p:cNvSpPr>
          <p:nvPr/>
        </p:nvSpPr>
        <p:spPr bwMode="auto">
          <a:xfrm>
            <a:off x="642910" y="116632"/>
            <a:ext cx="7786742" cy="500066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3.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Резонансные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явления 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в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цепях  переменного  тока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64871" name="Rectangle 10"/>
          <p:cNvSpPr>
            <a:spLocks noChangeArrowheads="1"/>
          </p:cNvSpPr>
          <p:nvPr/>
        </p:nvSpPr>
        <p:spPr bwMode="auto">
          <a:xfrm>
            <a:off x="500063" y="804863"/>
            <a:ext cx="4630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3.1. Последовательный </a:t>
            </a:r>
            <a:r>
              <a:rPr lang="en-US" b="1">
                <a:solidFill>
                  <a:srgbClr val="800000"/>
                </a:solidFill>
                <a:cs typeface="Times New Roman" pitchFamily="18" charset="0"/>
              </a:rPr>
              <a:t>“</a:t>
            </a:r>
            <a:r>
              <a:rPr lang="en-US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RLC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 </a:t>
            </a:r>
            <a:r>
              <a:rPr lang="en-US" b="1">
                <a:solidFill>
                  <a:srgbClr val="800000"/>
                </a:solidFill>
                <a:cs typeface="Times New Roman" pitchFamily="18" charset="0"/>
              </a:rPr>
              <a:t>“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- контур</a:t>
            </a:r>
            <a:endParaRPr lang="ru-RU"/>
          </a:p>
        </p:txBody>
      </p:sp>
      <p:grpSp>
        <p:nvGrpSpPr>
          <p:cNvPr id="164872" name="Группа 48"/>
          <p:cNvGrpSpPr>
            <a:grpSpLocks/>
          </p:cNvGrpSpPr>
          <p:nvPr/>
        </p:nvGrpSpPr>
        <p:grpSpPr bwMode="auto">
          <a:xfrm>
            <a:off x="3836988" y="1212850"/>
            <a:ext cx="4862512" cy="3351213"/>
            <a:chOff x="468313" y="1257283"/>
            <a:chExt cx="8108950" cy="5254642"/>
          </a:xfrm>
        </p:grpSpPr>
        <p:sp>
          <p:nvSpPr>
            <p:cNvPr id="164905" name="Text Box 5"/>
            <p:cNvSpPr txBox="1">
              <a:spLocks noChangeArrowheads="1"/>
            </p:cNvSpPr>
            <p:nvPr/>
          </p:nvSpPr>
          <p:spPr bwMode="auto">
            <a:xfrm>
              <a:off x="4140200" y="1294775"/>
              <a:ext cx="709949" cy="1026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  <a:endParaRPr lang="ru-RU" sz="280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4906" name="Text Box 6"/>
            <p:cNvSpPr txBox="1">
              <a:spLocks noChangeArrowheads="1"/>
            </p:cNvSpPr>
            <p:nvPr/>
          </p:nvSpPr>
          <p:spPr bwMode="auto">
            <a:xfrm>
              <a:off x="1476376" y="1257283"/>
              <a:ext cx="792159" cy="969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>
                  <a:solidFill>
                    <a:schemeClr val="bg1"/>
                  </a:solidFill>
                  <a:latin typeface="Times New Roman" pitchFamily="18" charset="0"/>
                </a:rPr>
                <a:t>L</a:t>
              </a:r>
              <a:endParaRPr lang="ru-RU" sz="280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4907" name="Text Box 7"/>
            <p:cNvSpPr txBox="1">
              <a:spLocks noChangeArrowheads="1"/>
            </p:cNvSpPr>
            <p:nvPr/>
          </p:nvSpPr>
          <p:spPr bwMode="auto">
            <a:xfrm>
              <a:off x="7005874" y="1313969"/>
              <a:ext cx="811724" cy="975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ru-RU" sz="280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64908" name="Text Box 26"/>
            <p:cNvSpPr txBox="1">
              <a:spLocks noChangeArrowheads="1"/>
            </p:cNvSpPr>
            <p:nvPr/>
          </p:nvSpPr>
          <p:spPr bwMode="auto">
            <a:xfrm>
              <a:off x="3348038" y="5876925"/>
              <a:ext cx="2362135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~</a:t>
              </a:r>
              <a:r>
                <a:rPr lang="en-US" i="1">
                  <a:solidFill>
                    <a:schemeClr val="bg1"/>
                  </a:solidFill>
                  <a:latin typeface="Book Antiqua" pitchFamily="18" charset="0"/>
                </a:rPr>
                <a:t>U</a:t>
              </a:r>
              <a:r>
                <a:rPr lang="en-US" baseline="-2500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</a:rPr>
                <a:t>cos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4909" name="Arc 8"/>
            <p:cNvSpPr>
              <a:spLocks/>
            </p:cNvSpPr>
            <p:nvPr/>
          </p:nvSpPr>
          <p:spPr bwMode="auto">
            <a:xfrm rot="5400000">
              <a:off x="1012825" y="1925638"/>
              <a:ext cx="355600" cy="482600"/>
            </a:xfrm>
            <a:custGeom>
              <a:avLst/>
              <a:gdLst>
                <a:gd name="T0" fmla="*/ 355600 w 21636"/>
                <a:gd name="T1" fmla="*/ 482600 h 43198"/>
                <a:gd name="T2" fmla="*/ 349831 w 21636"/>
                <a:gd name="T3" fmla="*/ 0 h 43198"/>
                <a:gd name="T4" fmla="*/ 355008 w 21636"/>
                <a:gd name="T5" fmla="*/ 241289 h 43198"/>
                <a:gd name="T6" fmla="*/ 0 60000 65536"/>
                <a:gd name="T7" fmla="*/ 0 60000 65536"/>
                <a:gd name="T8" fmla="*/ 0 60000 65536"/>
                <a:gd name="T9" fmla="*/ 0 w 21636"/>
                <a:gd name="T10" fmla="*/ 0 h 43198"/>
                <a:gd name="T11" fmla="*/ 21636 w 21636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0" name="Line 9"/>
            <p:cNvSpPr>
              <a:spLocks noChangeShapeType="1"/>
            </p:cNvSpPr>
            <p:nvPr/>
          </p:nvSpPr>
          <p:spPr bwMode="auto">
            <a:xfrm>
              <a:off x="8577263" y="2344738"/>
              <a:ext cx="0" cy="3222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1" name="Line 10"/>
            <p:cNvSpPr>
              <a:spLocks noChangeShapeType="1"/>
            </p:cNvSpPr>
            <p:nvPr/>
          </p:nvSpPr>
          <p:spPr bwMode="auto">
            <a:xfrm flipV="1">
              <a:off x="5086350" y="2349500"/>
              <a:ext cx="1606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2" name="Rectangle 11"/>
            <p:cNvSpPr>
              <a:spLocks noChangeArrowheads="1"/>
            </p:cNvSpPr>
            <p:nvPr/>
          </p:nvSpPr>
          <p:spPr bwMode="auto">
            <a:xfrm>
              <a:off x="3679825" y="2146300"/>
              <a:ext cx="1360488" cy="3556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4913" name="Line 12"/>
            <p:cNvSpPr>
              <a:spLocks noChangeShapeType="1"/>
            </p:cNvSpPr>
            <p:nvPr/>
          </p:nvSpPr>
          <p:spPr bwMode="auto">
            <a:xfrm>
              <a:off x="7061200" y="2349500"/>
              <a:ext cx="15160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4" name="Oval 13"/>
            <p:cNvSpPr>
              <a:spLocks noChangeArrowheads="1"/>
            </p:cNvSpPr>
            <p:nvPr/>
          </p:nvSpPr>
          <p:spPr bwMode="auto">
            <a:xfrm>
              <a:off x="4694238" y="5403850"/>
              <a:ext cx="293687" cy="27146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4915" name="Oval 14"/>
            <p:cNvSpPr>
              <a:spLocks noChangeArrowheads="1"/>
            </p:cNvSpPr>
            <p:nvPr/>
          </p:nvSpPr>
          <p:spPr bwMode="auto">
            <a:xfrm>
              <a:off x="3438525" y="5432425"/>
              <a:ext cx="293688" cy="271463"/>
            </a:xfrm>
            <a:prstGeom prst="ellipse">
              <a:avLst/>
            </a:prstGeom>
            <a:solidFill>
              <a:srgbClr val="FFFFFF"/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4916" name="Arc 15"/>
            <p:cNvSpPr>
              <a:spLocks/>
            </p:cNvSpPr>
            <p:nvPr/>
          </p:nvSpPr>
          <p:spPr bwMode="auto">
            <a:xfrm rot="5400000">
              <a:off x="1494632" y="1926431"/>
              <a:ext cx="355600" cy="481013"/>
            </a:xfrm>
            <a:custGeom>
              <a:avLst/>
              <a:gdLst>
                <a:gd name="T0" fmla="*/ 355600 w 21636"/>
                <a:gd name="T1" fmla="*/ 481013 h 43198"/>
                <a:gd name="T2" fmla="*/ 349831 w 21636"/>
                <a:gd name="T3" fmla="*/ 0 h 43198"/>
                <a:gd name="T4" fmla="*/ 355008 w 21636"/>
                <a:gd name="T5" fmla="*/ 240495 h 43198"/>
                <a:gd name="T6" fmla="*/ 0 60000 65536"/>
                <a:gd name="T7" fmla="*/ 0 60000 65536"/>
                <a:gd name="T8" fmla="*/ 0 60000 65536"/>
                <a:gd name="T9" fmla="*/ 0 w 21636"/>
                <a:gd name="T10" fmla="*/ 0 h 43198"/>
                <a:gd name="T11" fmla="*/ 21636 w 21636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7" name="Arc 16"/>
            <p:cNvSpPr>
              <a:spLocks/>
            </p:cNvSpPr>
            <p:nvPr/>
          </p:nvSpPr>
          <p:spPr bwMode="auto">
            <a:xfrm rot="5400000">
              <a:off x="1976438" y="1925638"/>
              <a:ext cx="355600" cy="482600"/>
            </a:xfrm>
            <a:custGeom>
              <a:avLst/>
              <a:gdLst>
                <a:gd name="T0" fmla="*/ 355600 w 21636"/>
                <a:gd name="T1" fmla="*/ 482600 h 43198"/>
                <a:gd name="T2" fmla="*/ 349831 w 21636"/>
                <a:gd name="T3" fmla="*/ 0 h 43198"/>
                <a:gd name="T4" fmla="*/ 355008 w 21636"/>
                <a:gd name="T5" fmla="*/ 241289 h 43198"/>
                <a:gd name="T6" fmla="*/ 0 60000 65536"/>
                <a:gd name="T7" fmla="*/ 0 60000 65536"/>
                <a:gd name="T8" fmla="*/ 0 60000 65536"/>
                <a:gd name="T9" fmla="*/ 0 w 21636"/>
                <a:gd name="T10" fmla="*/ 0 h 43198"/>
                <a:gd name="T11" fmla="*/ 21636 w 21636"/>
                <a:gd name="T12" fmla="*/ 43198 h 431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36" h="43198" fill="none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</a:path>
                <a:path w="21636" h="43198" stroke="0" extrusionOk="0">
                  <a:moveTo>
                    <a:pt x="21635" y="43197"/>
                  </a:moveTo>
                  <a:cubicBezTo>
                    <a:pt x="21623" y="43197"/>
                    <a:pt x="21611" y="43197"/>
                    <a:pt x="21600" y="43198"/>
                  </a:cubicBezTo>
                  <a:cubicBezTo>
                    <a:pt x="9670" y="43198"/>
                    <a:pt x="0" y="33527"/>
                    <a:pt x="0" y="21598"/>
                  </a:cubicBezTo>
                  <a:cubicBezTo>
                    <a:pt x="-1" y="9791"/>
                    <a:pt x="9479" y="172"/>
                    <a:pt x="21285" y="0"/>
                  </a:cubicBezTo>
                  <a:lnTo>
                    <a:pt x="21600" y="21598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8" name="Line 17"/>
            <p:cNvSpPr>
              <a:spLocks noChangeShapeType="1"/>
            </p:cNvSpPr>
            <p:nvPr/>
          </p:nvSpPr>
          <p:spPr bwMode="auto">
            <a:xfrm>
              <a:off x="2395538" y="2344738"/>
              <a:ext cx="12509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9" name="Line 18"/>
            <p:cNvSpPr>
              <a:spLocks noChangeShapeType="1"/>
            </p:cNvSpPr>
            <p:nvPr/>
          </p:nvSpPr>
          <p:spPr bwMode="auto">
            <a:xfrm>
              <a:off x="4965700" y="5567363"/>
              <a:ext cx="36115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0" name="Line 19"/>
            <p:cNvSpPr>
              <a:spLocks noChangeShapeType="1"/>
            </p:cNvSpPr>
            <p:nvPr/>
          </p:nvSpPr>
          <p:spPr bwMode="auto">
            <a:xfrm flipH="1">
              <a:off x="468313" y="5567363"/>
              <a:ext cx="29702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1" name="Line 20"/>
            <p:cNvSpPr>
              <a:spLocks noChangeShapeType="1"/>
            </p:cNvSpPr>
            <p:nvPr/>
          </p:nvSpPr>
          <p:spPr bwMode="auto">
            <a:xfrm flipV="1">
              <a:off x="468313" y="2344738"/>
              <a:ext cx="0" cy="3222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2" name="Line 21"/>
            <p:cNvSpPr>
              <a:spLocks noChangeShapeType="1"/>
            </p:cNvSpPr>
            <p:nvPr/>
          </p:nvSpPr>
          <p:spPr bwMode="auto">
            <a:xfrm>
              <a:off x="468313" y="2344738"/>
              <a:ext cx="4810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3" name="Line 22"/>
            <p:cNvSpPr>
              <a:spLocks noChangeShapeType="1"/>
            </p:cNvSpPr>
            <p:nvPr/>
          </p:nvSpPr>
          <p:spPr bwMode="auto">
            <a:xfrm flipH="1">
              <a:off x="3336925" y="5322888"/>
              <a:ext cx="498475" cy="4953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4" name="Line 23"/>
            <p:cNvSpPr>
              <a:spLocks noChangeShapeType="1"/>
            </p:cNvSpPr>
            <p:nvPr/>
          </p:nvSpPr>
          <p:spPr bwMode="auto">
            <a:xfrm flipH="1">
              <a:off x="4591050" y="5322888"/>
              <a:ext cx="498475" cy="4953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5" name="Line 24"/>
            <p:cNvSpPr>
              <a:spLocks noChangeShapeType="1"/>
            </p:cNvSpPr>
            <p:nvPr/>
          </p:nvSpPr>
          <p:spPr bwMode="auto">
            <a:xfrm>
              <a:off x="6692900" y="1989138"/>
              <a:ext cx="0" cy="790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6" name="Line 25"/>
            <p:cNvSpPr>
              <a:spLocks noChangeShapeType="1"/>
            </p:cNvSpPr>
            <p:nvPr/>
          </p:nvSpPr>
          <p:spPr bwMode="auto">
            <a:xfrm>
              <a:off x="7061200" y="1989138"/>
              <a:ext cx="0" cy="790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7" name="Line 27"/>
            <p:cNvSpPr>
              <a:spLocks noChangeShapeType="1"/>
            </p:cNvSpPr>
            <p:nvPr/>
          </p:nvSpPr>
          <p:spPr bwMode="auto">
            <a:xfrm>
              <a:off x="468313" y="4092575"/>
              <a:ext cx="81089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8" name="Line 28"/>
            <p:cNvSpPr>
              <a:spLocks noChangeShapeType="1"/>
            </p:cNvSpPr>
            <p:nvPr/>
          </p:nvSpPr>
          <p:spPr bwMode="auto">
            <a:xfrm>
              <a:off x="949325" y="4092575"/>
              <a:ext cx="208280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9" name="Line 29"/>
            <p:cNvSpPr>
              <a:spLocks noChangeShapeType="1"/>
            </p:cNvSpPr>
            <p:nvPr/>
          </p:nvSpPr>
          <p:spPr bwMode="auto">
            <a:xfrm flipV="1">
              <a:off x="3032125" y="4092575"/>
              <a:ext cx="2824163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30" name="Line 30"/>
            <p:cNvSpPr>
              <a:spLocks noChangeShapeType="1"/>
            </p:cNvSpPr>
            <p:nvPr/>
          </p:nvSpPr>
          <p:spPr bwMode="auto">
            <a:xfrm>
              <a:off x="5856288" y="4092575"/>
              <a:ext cx="238125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31" name="Text Box 32"/>
            <p:cNvSpPr txBox="1">
              <a:spLocks noChangeArrowheads="1"/>
            </p:cNvSpPr>
            <p:nvPr/>
          </p:nvSpPr>
          <p:spPr bwMode="auto">
            <a:xfrm>
              <a:off x="6732588" y="3261107"/>
              <a:ext cx="1479381" cy="86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2800">
                  <a:solidFill>
                    <a:schemeClr val="bg1"/>
                  </a:solidFill>
                  <a:latin typeface="Times New Roman" pitchFamily="18" charset="0"/>
                </a:rPr>
                <a:t>/</a:t>
              </a:r>
              <a:r>
                <a:rPr lang="en-US" sz="2800" i="1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ru-RU" sz="2800">
                <a:solidFill>
                  <a:schemeClr val="bg1"/>
                </a:solidFill>
              </a:endParaRPr>
            </a:p>
          </p:txBody>
        </p:sp>
        <p:sp>
          <p:nvSpPr>
            <p:cNvPr id="164932" name="Line 34"/>
            <p:cNvSpPr>
              <a:spLocks noChangeShapeType="1"/>
            </p:cNvSpPr>
            <p:nvPr/>
          </p:nvSpPr>
          <p:spPr bwMode="auto">
            <a:xfrm>
              <a:off x="3032125" y="2344738"/>
              <a:ext cx="0" cy="1747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33" name="Line 35"/>
            <p:cNvSpPr>
              <a:spLocks noChangeShapeType="1"/>
            </p:cNvSpPr>
            <p:nvPr/>
          </p:nvSpPr>
          <p:spPr bwMode="auto">
            <a:xfrm>
              <a:off x="5856288" y="2359025"/>
              <a:ext cx="0" cy="1749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34" name="Line 36"/>
            <p:cNvSpPr>
              <a:spLocks noChangeShapeType="1"/>
            </p:cNvSpPr>
            <p:nvPr/>
          </p:nvSpPr>
          <p:spPr bwMode="auto">
            <a:xfrm>
              <a:off x="1092909" y="2924725"/>
              <a:ext cx="6670675" cy="0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prstDash val="dash"/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35" name="Text Box 37"/>
            <p:cNvSpPr txBox="1">
              <a:spLocks noChangeArrowheads="1"/>
            </p:cNvSpPr>
            <p:nvPr/>
          </p:nvSpPr>
          <p:spPr bwMode="auto">
            <a:xfrm>
              <a:off x="7818963" y="2247219"/>
              <a:ext cx="719137" cy="94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300"/>
                </a:spcBef>
              </a:pPr>
              <a:r>
                <a:rPr lang="en-US" sz="3200" b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endParaRPr lang="ru-RU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164873" name="Group 9"/>
          <p:cNvGrpSpPr>
            <a:grpSpLocks noChangeAspect="1"/>
          </p:cNvGrpSpPr>
          <p:nvPr/>
        </p:nvGrpSpPr>
        <p:grpSpPr bwMode="auto">
          <a:xfrm>
            <a:off x="571500" y="1169988"/>
            <a:ext cx="3143250" cy="3116262"/>
            <a:chOff x="-5723" y="3464"/>
            <a:chExt cx="4050" cy="4228"/>
          </a:xfrm>
        </p:grpSpPr>
        <p:sp>
          <p:nvSpPr>
            <p:cNvPr id="164878" name="AutoShape 10"/>
            <p:cNvSpPr>
              <a:spLocks noChangeAspect="1" noChangeArrowheads="1"/>
            </p:cNvSpPr>
            <p:nvPr/>
          </p:nvSpPr>
          <p:spPr bwMode="auto">
            <a:xfrm>
              <a:off x="-5723" y="3642"/>
              <a:ext cx="3780" cy="40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4879" name="Rectangle 11"/>
            <p:cNvSpPr>
              <a:spLocks noChangeArrowheads="1"/>
            </p:cNvSpPr>
            <p:nvPr/>
          </p:nvSpPr>
          <p:spPr bwMode="auto">
            <a:xfrm>
              <a:off x="-5723" y="7064"/>
              <a:ext cx="4050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2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Рис. </a:t>
              </a:r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Контур 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“</a:t>
              </a:r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RLC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”</a:t>
              </a:r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 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</a:t>
              </a:r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 генератором  ЭДС</a:t>
              </a:r>
              <a:endParaRPr lang="ru-RU" sz="1200">
                <a:solidFill>
                  <a:schemeClr val="bg1"/>
                </a:solidFill>
                <a:cs typeface="Arial" charset="0"/>
              </a:endParaRPr>
            </a:p>
          </p:txBody>
        </p:sp>
        <p:grpSp>
          <p:nvGrpSpPr>
            <p:cNvPr id="164880" name="Group 12"/>
            <p:cNvGrpSpPr>
              <a:grpSpLocks/>
            </p:cNvGrpSpPr>
            <p:nvPr/>
          </p:nvGrpSpPr>
          <p:grpSpPr bwMode="auto">
            <a:xfrm>
              <a:off x="-5183" y="3464"/>
              <a:ext cx="2520" cy="3508"/>
              <a:chOff x="-5723" y="3464"/>
              <a:chExt cx="2520" cy="3508"/>
            </a:xfrm>
          </p:grpSpPr>
          <p:sp>
            <p:nvSpPr>
              <p:cNvPr id="164881" name="Text Box 13"/>
              <p:cNvSpPr txBox="1">
                <a:spLocks noChangeArrowheads="1"/>
              </p:cNvSpPr>
              <p:nvPr/>
            </p:nvSpPr>
            <p:spPr bwMode="auto">
              <a:xfrm>
                <a:off x="-4723" y="3464"/>
                <a:ext cx="632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sz="2400" i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R</a:t>
                </a:r>
                <a:endParaRPr lang="ru-RU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64882" name="Text Box 14"/>
              <p:cNvSpPr txBox="1">
                <a:spLocks noChangeArrowheads="1"/>
              </p:cNvSpPr>
              <p:nvPr/>
            </p:nvSpPr>
            <p:spPr bwMode="auto">
              <a:xfrm>
                <a:off x="-5723" y="5129"/>
                <a:ext cx="573" cy="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sz="2400" i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L</a:t>
                </a:r>
                <a:endParaRPr lang="ru-RU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64883" name="Text Box 15"/>
              <p:cNvSpPr txBox="1">
                <a:spLocks noChangeArrowheads="1"/>
              </p:cNvSpPr>
              <p:nvPr/>
            </p:nvSpPr>
            <p:spPr bwMode="auto">
              <a:xfrm>
                <a:off x="-3923" y="4575"/>
                <a:ext cx="578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sz="2400" i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C</a:t>
                </a:r>
                <a:endParaRPr lang="ru-RU" sz="2400">
                  <a:solidFill>
                    <a:schemeClr val="bg1"/>
                  </a:solidFill>
                  <a:cs typeface="Arial" charset="0"/>
                </a:endParaRPr>
              </a:p>
            </p:txBody>
          </p:sp>
          <p:grpSp>
            <p:nvGrpSpPr>
              <p:cNvPr id="164884" name="Group 16"/>
              <p:cNvGrpSpPr>
                <a:grpSpLocks/>
              </p:cNvGrpSpPr>
              <p:nvPr/>
            </p:nvGrpSpPr>
            <p:grpSpPr bwMode="auto">
              <a:xfrm>
                <a:off x="-4283" y="4769"/>
                <a:ext cx="554" cy="1174"/>
                <a:chOff x="4221" y="4194"/>
                <a:chExt cx="554" cy="1174"/>
              </a:xfrm>
            </p:grpSpPr>
            <p:sp>
              <p:nvSpPr>
                <p:cNvPr id="16490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221" y="4194"/>
                  <a:ext cx="554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300" b="1">
                      <a:solidFill>
                        <a:schemeClr val="bg1"/>
                      </a:solidFill>
                      <a:latin typeface="Times New Roman" pitchFamily="18" charset="0"/>
                      <a:cs typeface="Arial" charset="0"/>
                    </a:rPr>
                    <a:t>+</a:t>
                  </a:r>
                  <a:endParaRPr lang="ru-RU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  <p:sp>
              <p:nvSpPr>
                <p:cNvPr id="16490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235" y="4828"/>
                  <a:ext cx="36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300">
                      <a:solidFill>
                        <a:schemeClr val="bg1"/>
                      </a:solidFill>
                      <a:cs typeface="Arial" charset="0"/>
                    </a:rPr>
                    <a:t>–</a:t>
                  </a:r>
                  <a:endParaRPr lang="ru-RU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64885" name="Group 19"/>
              <p:cNvGrpSpPr>
                <a:grpSpLocks/>
              </p:cNvGrpSpPr>
              <p:nvPr/>
            </p:nvGrpSpPr>
            <p:grpSpPr bwMode="auto">
              <a:xfrm>
                <a:off x="-5239" y="4824"/>
                <a:ext cx="206" cy="967"/>
                <a:chOff x="3163" y="5220"/>
                <a:chExt cx="145" cy="612"/>
              </a:xfrm>
            </p:grpSpPr>
            <p:sp>
              <p:nvSpPr>
                <p:cNvPr id="164900" name="Arc 20"/>
                <p:cNvSpPr>
                  <a:spLocks/>
                </p:cNvSpPr>
                <p:nvPr/>
              </p:nvSpPr>
              <p:spPr bwMode="auto">
                <a:xfrm>
                  <a:off x="3163" y="5628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901" name="Arc 21"/>
                <p:cNvSpPr>
                  <a:spLocks/>
                </p:cNvSpPr>
                <p:nvPr/>
              </p:nvSpPr>
              <p:spPr bwMode="auto">
                <a:xfrm>
                  <a:off x="3164" y="5424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902" name="Arc 22"/>
                <p:cNvSpPr>
                  <a:spLocks/>
                </p:cNvSpPr>
                <p:nvPr/>
              </p:nvSpPr>
              <p:spPr bwMode="auto">
                <a:xfrm>
                  <a:off x="3164" y="5220"/>
                  <a:ext cx="144" cy="204"/>
                </a:xfrm>
                <a:custGeom>
                  <a:avLst/>
                  <a:gdLst>
                    <a:gd name="T0" fmla="*/ 144 w 21636"/>
                    <a:gd name="T1" fmla="*/ 204 h 43198"/>
                    <a:gd name="T2" fmla="*/ 142 w 21636"/>
                    <a:gd name="T3" fmla="*/ 0 h 43198"/>
                    <a:gd name="T4" fmla="*/ 144 w 21636"/>
                    <a:gd name="T5" fmla="*/ 102 h 43198"/>
                    <a:gd name="T6" fmla="*/ 0 60000 65536"/>
                    <a:gd name="T7" fmla="*/ 0 60000 65536"/>
                    <a:gd name="T8" fmla="*/ 0 60000 65536"/>
                    <a:gd name="T9" fmla="*/ 0 w 21636"/>
                    <a:gd name="T10" fmla="*/ 0 h 43198"/>
                    <a:gd name="T11" fmla="*/ 21636 w 21636"/>
                    <a:gd name="T12" fmla="*/ 43198 h 431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36" h="43198" fill="none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</a:path>
                    <a:path w="21636" h="43198" stroke="0" extrusionOk="0">
                      <a:moveTo>
                        <a:pt x="21635" y="43197"/>
                      </a:moveTo>
                      <a:cubicBezTo>
                        <a:pt x="21623" y="43197"/>
                        <a:pt x="21611" y="43197"/>
                        <a:pt x="21600" y="43198"/>
                      </a:cubicBezTo>
                      <a:cubicBezTo>
                        <a:pt x="9670" y="43198"/>
                        <a:pt x="0" y="33527"/>
                        <a:pt x="0" y="21598"/>
                      </a:cubicBezTo>
                      <a:cubicBezTo>
                        <a:pt x="-1" y="9791"/>
                        <a:pt x="9479" y="172"/>
                        <a:pt x="21285" y="0"/>
                      </a:cubicBezTo>
                      <a:lnTo>
                        <a:pt x="21600" y="21598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886" name="Line 23"/>
              <p:cNvSpPr>
                <a:spLocks noChangeShapeType="1"/>
              </p:cNvSpPr>
              <p:nvPr/>
            </p:nvSpPr>
            <p:spPr bwMode="auto">
              <a:xfrm rot="5400000" flipH="1">
                <a:off x="-5361" y="4502"/>
                <a:ext cx="62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87" name="Line 24"/>
              <p:cNvSpPr>
                <a:spLocks noChangeShapeType="1"/>
              </p:cNvSpPr>
              <p:nvPr/>
            </p:nvSpPr>
            <p:spPr bwMode="auto">
              <a:xfrm rot="5400000" flipH="1" flipV="1">
                <a:off x="-4470" y="3605"/>
                <a:ext cx="2" cy="11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88" name="Line 25"/>
              <p:cNvSpPr>
                <a:spLocks noChangeShapeType="1"/>
              </p:cNvSpPr>
              <p:nvPr/>
            </p:nvSpPr>
            <p:spPr bwMode="auto">
              <a:xfrm rot="5400000" flipH="1">
                <a:off x="-4403" y="4699"/>
                <a:ext cx="101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89" name="Line 26"/>
              <p:cNvSpPr>
                <a:spLocks noChangeShapeType="1"/>
              </p:cNvSpPr>
              <p:nvPr/>
            </p:nvSpPr>
            <p:spPr bwMode="auto">
              <a:xfrm rot="5400000" flipH="1">
                <a:off x="-3892" y="5225"/>
                <a:ext cx="1" cy="457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90" name="Line 27"/>
              <p:cNvSpPr>
                <a:spLocks noChangeShapeType="1"/>
              </p:cNvSpPr>
              <p:nvPr/>
            </p:nvSpPr>
            <p:spPr bwMode="auto">
              <a:xfrm rot="5400000" flipH="1">
                <a:off x="-3892" y="4978"/>
                <a:ext cx="2" cy="457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91" name="Line 28"/>
              <p:cNvSpPr>
                <a:spLocks noChangeShapeType="1"/>
              </p:cNvSpPr>
              <p:nvPr/>
            </p:nvSpPr>
            <p:spPr bwMode="auto">
              <a:xfrm rot="5400000" flipH="1">
                <a:off x="-4403" y="5953"/>
                <a:ext cx="101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92" name="Arc 29"/>
              <p:cNvSpPr>
                <a:spLocks/>
              </p:cNvSpPr>
              <p:nvPr/>
            </p:nvSpPr>
            <p:spPr bwMode="auto">
              <a:xfrm>
                <a:off x="-4804" y="4454"/>
                <a:ext cx="512" cy="1707"/>
              </a:xfrm>
              <a:custGeom>
                <a:avLst/>
                <a:gdLst>
                  <a:gd name="T0" fmla="*/ 505 w 43200"/>
                  <a:gd name="T1" fmla="*/ 655 h 43200"/>
                  <a:gd name="T2" fmla="*/ 444 w 43200"/>
                  <a:gd name="T3" fmla="*/ 274 h 43200"/>
                  <a:gd name="T4" fmla="*/ 256 w 43200"/>
                  <a:gd name="T5" fmla="*/ 854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2605" y="16565"/>
                    </a:moveTo>
                    <a:cubicBezTo>
                      <a:pt x="43000" y="18214"/>
                      <a:pt x="43200" y="19904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615" y="-1"/>
                      <a:pt x="33359" y="2508"/>
                      <a:pt x="37447" y="6922"/>
                    </a:cubicBezTo>
                  </a:path>
                  <a:path w="43200" h="43200" stroke="0" extrusionOk="0">
                    <a:moveTo>
                      <a:pt x="42605" y="16565"/>
                    </a:moveTo>
                    <a:cubicBezTo>
                      <a:pt x="43000" y="18214"/>
                      <a:pt x="43200" y="19904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615" y="-1"/>
                      <a:pt x="33359" y="2508"/>
                      <a:pt x="37447" y="69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93" name="Line 30"/>
              <p:cNvSpPr>
                <a:spLocks noChangeShapeType="1"/>
              </p:cNvSpPr>
              <p:nvPr/>
            </p:nvSpPr>
            <p:spPr bwMode="auto">
              <a:xfrm rot="5400000" flipH="1">
                <a:off x="-5383" y="6125"/>
                <a:ext cx="6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94" name="Rectangle 31"/>
              <p:cNvSpPr>
                <a:spLocks noChangeArrowheads="1"/>
              </p:cNvSpPr>
              <p:nvPr/>
            </p:nvSpPr>
            <p:spPr bwMode="auto">
              <a:xfrm flipH="1">
                <a:off x="-4779" y="4109"/>
                <a:ext cx="540" cy="18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64895" name="Line 32"/>
              <p:cNvSpPr>
                <a:spLocks noChangeShapeType="1"/>
              </p:cNvSpPr>
              <p:nvPr/>
            </p:nvSpPr>
            <p:spPr bwMode="auto">
              <a:xfrm>
                <a:off x="-5057" y="6459"/>
                <a:ext cx="36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96" name="Line 33"/>
              <p:cNvSpPr>
                <a:spLocks noChangeShapeType="1"/>
              </p:cNvSpPr>
              <p:nvPr/>
            </p:nvSpPr>
            <p:spPr bwMode="auto">
              <a:xfrm>
                <a:off x="-4247" y="6458"/>
                <a:ext cx="36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897" name="Text Box 34"/>
              <p:cNvSpPr txBox="1">
                <a:spLocks noChangeArrowheads="1"/>
              </p:cNvSpPr>
              <p:nvPr/>
            </p:nvSpPr>
            <p:spPr bwMode="auto">
              <a:xfrm>
                <a:off x="-4838" y="6254"/>
                <a:ext cx="540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  <a:sym typeface="Symbol" pitchFamily="18" charset="2"/>
                  </a:rPr>
                  <a:t></a:t>
                </a:r>
                <a:endParaRPr lang="ru-RU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64898" name="Text Box 35"/>
              <p:cNvSpPr txBox="1">
                <a:spLocks noChangeArrowheads="1"/>
              </p:cNvSpPr>
              <p:nvPr/>
            </p:nvSpPr>
            <p:spPr bwMode="auto">
              <a:xfrm>
                <a:off x="-4474" y="6254"/>
                <a:ext cx="540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8000"/>
                  </a:lnSpc>
                </a:pPr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  <a:sym typeface="Symbol" pitchFamily="18" charset="2"/>
                  </a:rPr>
                  <a:t></a:t>
                </a:r>
                <a:endParaRPr lang="ru-RU">
                  <a:solidFill>
                    <a:schemeClr val="bg1"/>
                  </a:solidFill>
                  <a:cs typeface="Arial" charset="0"/>
                </a:endParaRPr>
              </a:p>
            </p:txBody>
          </p:sp>
          <p:sp>
            <p:nvSpPr>
              <p:cNvPr id="164899" name="Text Box 36"/>
              <p:cNvSpPr txBox="1">
                <a:spLocks noChangeArrowheads="1"/>
              </p:cNvSpPr>
              <p:nvPr/>
            </p:nvSpPr>
            <p:spPr bwMode="auto">
              <a:xfrm>
                <a:off x="-5282" y="6432"/>
                <a:ext cx="2079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 ~</a:t>
                </a:r>
                <a:r>
                  <a:rPr lang="en-US" i="1">
                    <a:solidFill>
                      <a:schemeClr val="bg1"/>
                    </a:solidFill>
                    <a:latin typeface="Book Antiqua" pitchFamily="18" charset="0"/>
                    <a:cs typeface="Arial" charset="0"/>
                  </a:rPr>
                  <a:t>U</a:t>
                </a:r>
                <a:r>
                  <a:rPr lang="en-US" baseline="-25000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0</a:t>
                </a: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cos</a:t>
                </a: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  <a:sym typeface="Symbol" pitchFamily="18" charset="2"/>
                  </a:rPr>
                  <a:t></a:t>
                </a:r>
                <a:r>
                  <a:rPr lang="en-US" i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t</a:t>
                </a:r>
                <a:endParaRPr lang="en-US">
                  <a:solidFill>
                    <a:schemeClr val="bg1"/>
                  </a:solidFill>
                  <a:latin typeface="Times New Roman" pitchFamily="18" charset="0"/>
                  <a:cs typeface="Arial" charset="0"/>
                </a:endParaRPr>
              </a:p>
              <a:p>
                <a:endParaRPr lang="ru-RU">
                  <a:solidFill>
                    <a:schemeClr val="bg1"/>
                  </a:solidFill>
                  <a:cs typeface="Arial" charset="0"/>
                </a:endParaRPr>
              </a:p>
            </p:txBody>
          </p:sp>
        </p:grpSp>
      </p:grp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908050" y="4427538"/>
          <a:ext cx="2906713" cy="682625"/>
        </p:xfrm>
        <a:graphic>
          <a:graphicData uri="http://schemas.openxmlformats.org/presentationml/2006/ole">
            <p:oleObj spid="_x0000_s164866" name="Формула" r:id="rId4" imgW="1574640" imgH="368280" progId="Equation.3">
              <p:embed/>
            </p:oleObj>
          </a:graphicData>
        </a:graphic>
      </p:graphicFrame>
      <p:sp>
        <p:nvSpPr>
          <p:cNvPr id="105" name="Rectangle 37"/>
          <p:cNvSpPr>
            <a:spLocks noChangeArrowheads="1"/>
          </p:cNvSpPr>
          <p:nvPr/>
        </p:nvSpPr>
        <p:spPr bwMode="auto">
          <a:xfrm>
            <a:off x="3286117" y="5214950"/>
            <a:ext cx="371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tabLst>
                <a:tab pos="630238" algn="l"/>
              </a:tabLst>
              <a:defRPr/>
            </a:pPr>
            <a:r>
              <a:rPr lang="en-US" sz="2000" b="1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 дальше</a:t>
            </a:r>
            <a:r>
              <a:rPr lang="ru-RU" sz="2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§ 1</a:t>
            </a:r>
            <a:r>
              <a:rPr lang="en-US" sz="2000" b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” …</a:t>
            </a:r>
            <a:endParaRPr lang="ru-RU" sz="2000" b="1" dirty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Symbol" pitchFamily="18" charset="2"/>
              <a:buChar char="§"/>
              <a:tabLst>
                <a:tab pos="630238" algn="l"/>
              </a:tabLst>
              <a:defRPr/>
            </a:pPr>
            <a:endParaRPr lang="ru-RU" sz="2000" b="1" i="1" dirty="0">
              <a:solidFill>
                <a:srgbClr val="C00000"/>
              </a:solidFill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630238" algn="l"/>
              </a:tabLst>
              <a:defRPr/>
            </a:pPr>
            <a:r>
              <a:rPr lang="en-US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en-US" sz="2000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= …</a:t>
            </a:r>
            <a:r>
              <a:rPr lang="ru-RU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en-US" sz="2000" i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     I</a:t>
            </a:r>
            <a:r>
              <a:rPr lang="en-US" sz="2000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t</a:t>
            </a:r>
            <a:r>
              <a:rPr lang="en-US" sz="2000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)</a:t>
            </a:r>
            <a:r>
              <a:rPr lang="en-US" sz="2000" i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= dq/dt = …</a:t>
            </a:r>
            <a:endParaRPr lang="ru-RU" sz="2000" i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06" name="Выгнутая влево стрелка 105"/>
          <p:cNvSpPr/>
          <p:nvPr/>
        </p:nvSpPr>
        <p:spPr>
          <a:xfrm rot="17520926">
            <a:off x="2315369" y="4958556"/>
            <a:ext cx="304800" cy="1500188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4876" name="Rectangle 37"/>
          <p:cNvSpPr>
            <a:spLocks noChangeArrowheads="1"/>
          </p:cNvSpPr>
          <p:nvPr/>
        </p:nvSpPr>
        <p:spPr bwMode="auto">
          <a:xfrm>
            <a:off x="6429375" y="5214938"/>
            <a:ext cx="2571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630238" algn="l"/>
              </a:tabLst>
            </a:pPr>
            <a:r>
              <a:rPr lang="en-US" sz="2000" b="1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… 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вместо этого</a:t>
            </a:r>
            <a:r>
              <a:rPr lang="en-US" sz="2000" b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…</a:t>
            </a:r>
            <a:endParaRPr lang="ru-RU" sz="2000" i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8" name="Штриховая стрелка вправо 107"/>
          <p:cNvSpPr/>
          <p:nvPr/>
        </p:nvSpPr>
        <p:spPr>
          <a:xfrm rot="5400000">
            <a:off x="7483475" y="5803900"/>
            <a:ext cx="642938" cy="4651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4181475" y="2595563"/>
          <a:ext cx="755650" cy="465137"/>
        </p:xfrm>
        <a:graphic>
          <a:graphicData uri="http://schemas.openxmlformats.org/presentationml/2006/ole">
            <p:oleObj spid="_x0000_s164867" name="Формула" r:id="rId5" imgW="330057" imgH="203112" progId="Equation.3">
              <p:embed/>
            </p:oleObj>
          </a:graphicData>
        </a:graphic>
      </p:graphicFrame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6011863" y="2611438"/>
          <a:ext cx="488950" cy="428625"/>
        </p:xfrm>
        <a:graphic>
          <a:graphicData uri="http://schemas.openxmlformats.org/presentationml/2006/ole">
            <p:oleObj spid="_x0000_s164868" name="Формула" r:id="rId6" imgW="21564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5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896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897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8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89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5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6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0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0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4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6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7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8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1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2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2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22" name="Rectangle 10"/>
          <p:cNvSpPr>
            <a:spLocks noChangeArrowheads="1"/>
          </p:cNvSpPr>
          <p:nvPr/>
        </p:nvSpPr>
        <p:spPr bwMode="auto">
          <a:xfrm>
            <a:off x="428625" y="285750"/>
            <a:ext cx="242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sz="1600" b="1">
                <a:solidFill>
                  <a:srgbClr val="800000"/>
                </a:solidFill>
                <a:cs typeface="Times New Roman" pitchFamily="18" charset="0"/>
              </a:rPr>
              <a:t>Векторная диаграмма</a:t>
            </a:r>
            <a:endParaRPr lang="ru-RU"/>
          </a:p>
        </p:txBody>
      </p:sp>
      <p:grpSp>
        <p:nvGrpSpPr>
          <p:cNvPr id="2" name="Group 1097"/>
          <p:cNvGrpSpPr>
            <a:grpSpLocks noChangeAspect="1"/>
          </p:cNvGrpSpPr>
          <p:nvPr/>
        </p:nvGrpSpPr>
        <p:grpSpPr bwMode="auto">
          <a:xfrm>
            <a:off x="922338" y="714375"/>
            <a:ext cx="5637212" cy="3527425"/>
            <a:chOff x="321" y="3181"/>
            <a:chExt cx="8878" cy="5557"/>
          </a:xfrm>
        </p:grpSpPr>
        <p:sp>
          <p:nvSpPr>
            <p:cNvPr id="165937" name="AutoShape 1098"/>
            <p:cNvSpPr>
              <a:spLocks noChangeAspect="1" noChangeArrowheads="1"/>
            </p:cNvSpPr>
            <p:nvPr/>
          </p:nvSpPr>
          <p:spPr bwMode="auto">
            <a:xfrm>
              <a:off x="321" y="3181"/>
              <a:ext cx="8110" cy="5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5938" name="Text Box 1099"/>
            <p:cNvSpPr txBox="1">
              <a:spLocks noChangeArrowheads="1"/>
            </p:cNvSpPr>
            <p:nvPr/>
          </p:nvSpPr>
          <p:spPr bwMode="auto">
            <a:xfrm>
              <a:off x="2440" y="8041"/>
              <a:ext cx="4680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Рис. </a:t>
              </a:r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Векторная диаграмма 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“</a:t>
              </a:r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RLC</a:t>
              </a:r>
              <a:r>
                <a:rPr lang="ru-RU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-контура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”</a:t>
              </a:r>
              <a:endParaRPr lang="ru-RU" sz="1200">
                <a:solidFill>
                  <a:schemeClr val="bg1"/>
                </a:solidFill>
                <a:cs typeface="Arial" charset="0"/>
              </a:endParaRPr>
            </a:p>
            <a:p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39" name="Text Box 1100"/>
            <p:cNvSpPr txBox="1">
              <a:spLocks noChangeArrowheads="1"/>
            </p:cNvSpPr>
            <p:nvPr/>
          </p:nvSpPr>
          <p:spPr bwMode="auto">
            <a:xfrm>
              <a:off x="5632" y="7195"/>
              <a:ext cx="147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300" i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sz="1300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R</a:t>
              </a:r>
              <a:r>
                <a:rPr lang="ru-RU" sz="13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en-US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ru-RU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= </a:t>
              </a:r>
              <a:r>
                <a:rPr lang="en-US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I</a:t>
              </a:r>
              <a:r>
                <a:rPr lang="en-US" sz="13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en-US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R</a:t>
              </a:r>
              <a:endParaRPr lang="en-US" sz="1300">
                <a:solidFill>
                  <a:schemeClr val="bg1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65940" name="Text Box 1101"/>
            <p:cNvSpPr txBox="1">
              <a:spLocks noChangeArrowheads="1"/>
            </p:cNvSpPr>
            <p:nvPr/>
          </p:nvSpPr>
          <p:spPr bwMode="auto">
            <a:xfrm>
              <a:off x="8544" y="6156"/>
              <a:ext cx="57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I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41" name="Text Box 1102"/>
            <p:cNvSpPr txBox="1">
              <a:spLocks noChangeArrowheads="1"/>
            </p:cNvSpPr>
            <p:nvPr/>
          </p:nvSpPr>
          <p:spPr bwMode="auto">
            <a:xfrm>
              <a:off x="417" y="5125"/>
              <a:ext cx="1488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300" i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sz="1300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L</a:t>
              </a:r>
              <a:r>
                <a:rPr lang="en-US" sz="13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en-US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ru-RU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–</a:t>
              </a:r>
              <a:r>
                <a:rPr lang="en-US" sz="15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sz="1300" i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sz="1300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</a:t>
              </a:r>
              <a:r>
                <a:rPr lang="en-US" sz="13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42" name="Text Box 1103"/>
            <p:cNvSpPr txBox="1">
              <a:spLocks noChangeArrowheads="1"/>
            </p:cNvSpPr>
            <p:nvPr/>
          </p:nvSpPr>
          <p:spPr bwMode="auto">
            <a:xfrm>
              <a:off x="321" y="3383"/>
              <a:ext cx="16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300" i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sz="1300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L</a:t>
              </a:r>
              <a:r>
                <a:rPr lang="en-US" sz="13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 </a:t>
              </a:r>
              <a:r>
                <a:rPr lang="en-US" sz="13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=</a:t>
              </a:r>
              <a:r>
                <a:rPr lang="en-US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I</a:t>
              </a:r>
              <a:r>
                <a:rPr lang="en-US" sz="13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ru-RU" sz="1300">
                  <a:solidFill>
                    <a:schemeClr val="bg1"/>
                  </a:solidFill>
                  <a:cs typeface="Arial" charset="0"/>
                  <a:sym typeface="Symbol" pitchFamily="18" charset="2"/>
                </a:rPr>
                <a:t></a:t>
              </a:r>
              <a:r>
                <a:rPr lang="en-US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L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43" name="Text Box 1104"/>
            <p:cNvSpPr txBox="1">
              <a:spLocks noChangeArrowheads="1"/>
            </p:cNvSpPr>
            <p:nvPr/>
          </p:nvSpPr>
          <p:spPr bwMode="auto">
            <a:xfrm>
              <a:off x="4069" y="5029"/>
              <a:ext cx="771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 i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ru-RU" sz="16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44" name="Text Box 1105"/>
            <p:cNvSpPr txBox="1">
              <a:spLocks noChangeArrowheads="1"/>
            </p:cNvSpPr>
            <p:nvPr/>
          </p:nvSpPr>
          <p:spPr bwMode="auto">
            <a:xfrm>
              <a:off x="3543" y="6061"/>
              <a:ext cx="720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Arial" charset="0"/>
                  <a:sym typeface="Symbol" pitchFamily="18" charset="2"/>
                </a:rPr>
                <a:t>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grpSp>
          <p:nvGrpSpPr>
            <p:cNvPr id="165945" name="Group 1106"/>
            <p:cNvGrpSpPr>
              <a:grpSpLocks/>
            </p:cNvGrpSpPr>
            <p:nvPr/>
          </p:nvGrpSpPr>
          <p:grpSpPr bwMode="auto">
            <a:xfrm>
              <a:off x="2283" y="3541"/>
              <a:ext cx="6916" cy="4320"/>
              <a:chOff x="1732" y="4896"/>
              <a:chExt cx="3705" cy="2738"/>
            </a:xfrm>
          </p:grpSpPr>
          <p:sp>
            <p:nvSpPr>
              <p:cNvPr id="165956" name="Line 1107"/>
              <p:cNvSpPr>
                <a:spLocks noChangeShapeType="1"/>
              </p:cNvSpPr>
              <p:nvPr/>
            </p:nvSpPr>
            <p:spPr bwMode="auto">
              <a:xfrm>
                <a:off x="1732" y="6913"/>
                <a:ext cx="2881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57" name="Line 1108"/>
              <p:cNvSpPr>
                <a:spLocks noChangeShapeType="1"/>
              </p:cNvSpPr>
              <p:nvPr/>
            </p:nvSpPr>
            <p:spPr bwMode="auto">
              <a:xfrm>
                <a:off x="1732" y="6913"/>
                <a:ext cx="3705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58" name="Line 1109"/>
              <p:cNvSpPr>
                <a:spLocks noChangeShapeType="1"/>
              </p:cNvSpPr>
              <p:nvPr/>
            </p:nvSpPr>
            <p:spPr bwMode="auto">
              <a:xfrm>
                <a:off x="1732" y="6913"/>
                <a:ext cx="0" cy="72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59" name="Line 1110"/>
              <p:cNvSpPr>
                <a:spLocks noChangeShapeType="1"/>
              </p:cNvSpPr>
              <p:nvPr/>
            </p:nvSpPr>
            <p:spPr bwMode="auto">
              <a:xfrm>
                <a:off x="1732" y="5616"/>
                <a:ext cx="288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60" name="Line 1111"/>
              <p:cNvSpPr>
                <a:spLocks noChangeShapeType="1"/>
              </p:cNvSpPr>
              <p:nvPr/>
            </p:nvSpPr>
            <p:spPr bwMode="auto">
              <a:xfrm>
                <a:off x="4613" y="5616"/>
                <a:ext cx="0" cy="12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61" name="Line 1112"/>
              <p:cNvSpPr>
                <a:spLocks noChangeShapeType="1"/>
              </p:cNvSpPr>
              <p:nvPr/>
            </p:nvSpPr>
            <p:spPr bwMode="auto">
              <a:xfrm flipV="1">
                <a:off x="1732" y="5616"/>
                <a:ext cx="2881" cy="129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62" name="Arc 1113"/>
              <p:cNvSpPr>
                <a:spLocks/>
              </p:cNvSpPr>
              <p:nvPr/>
            </p:nvSpPr>
            <p:spPr bwMode="auto">
              <a:xfrm flipV="1">
                <a:off x="2296" y="6651"/>
                <a:ext cx="144" cy="242"/>
              </a:xfrm>
              <a:custGeom>
                <a:avLst/>
                <a:gdLst>
                  <a:gd name="T0" fmla="*/ 144 w 21600"/>
                  <a:gd name="T1" fmla="*/ 0 h 19147"/>
                  <a:gd name="T2" fmla="*/ 67 w 21600"/>
                  <a:gd name="T3" fmla="*/ 242 h 19147"/>
                  <a:gd name="T4" fmla="*/ 0 w 21600"/>
                  <a:gd name="T5" fmla="*/ 1 h 1914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147"/>
                  <a:gd name="T11" fmla="*/ 21600 w 21600"/>
                  <a:gd name="T12" fmla="*/ 19147 h 19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147" fill="none" extrusionOk="0">
                    <a:moveTo>
                      <a:pt x="21599" y="0"/>
                    </a:moveTo>
                    <a:cubicBezTo>
                      <a:pt x="21599" y="15"/>
                      <a:pt x="21600" y="30"/>
                      <a:pt x="21600" y="46"/>
                    </a:cubicBezTo>
                    <a:cubicBezTo>
                      <a:pt x="21600" y="8055"/>
                      <a:pt x="17167" y="15407"/>
                      <a:pt x="10085" y="19147"/>
                    </a:cubicBezTo>
                  </a:path>
                  <a:path w="21600" h="19147" stroke="0" extrusionOk="0">
                    <a:moveTo>
                      <a:pt x="21599" y="0"/>
                    </a:moveTo>
                    <a:cubicBezTo>
                      <a:pt x="21599" y="15"/>
                      <a:pt x="21600" y="30"/>
                      <a:pt x="21600" y="46"/>
                    </a:cubicBezTo>
                    <a:cubicBezTo>
                      <a:pt x="21600" y="8055"/>
                      <a:pt x="17167" y="15407"/>
                      <a:pt x="10085" y="19147"/>
                    </a:cubicBezTo>
                    <a:lnTo>
                      <a:pt x="0" y="46"/>
                    </a:lnTo>
                    <a:close/>
                  </a:path>
                </a:pathLst>
              </a:cu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63" name="Line 1114"/>
              <p:cNvSpPr>
                <a:spLocks noChangeShapeType="1"/>
              </p:cNvSpPr>
              <p:nvPr/>
            </p:nvSpPr>
            <p:spPr bwMode="auto">
              <a:xfrm flipV="1">
                <a:off x="1732" y="4896"/>
                <a:ext cx="1" cy="2017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964" name="Line 1115"/>
              <p:cNvSpPr>
                <a:spLocks noChangeShapeType="1"/>
              </p:cNvSpPr>
              <p:nvPr/>
            </p:nvSpPr>
            <p:spPr bwMode="auto">
              <a:xfrm flipV="1">
                <a:off x="1732" y="5593"/>
                <a:ext cx="1" cy="1297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946" name="Freeform 1116"/>
            <p:cNvSpPr>
              <a:spLocks/>
            </p:cNvSpPr>
            <p:nvPr/>
          </p:nvSpPr>
          <p:spPr bwMode="auto">
            <a:xfrm rot="4930082">
              <a:off x="1626" y="5521"/>
              <a:ext cx="540" cy="540"/>
            </a:xfrm>
            <a:custGeom>
              <a:avLst/>
              <a:gdLst>
                <a:gd name="T0" fmla="*/ 0 w 540"/>
                <a:gd name="T1" fmla="*/ 360 h 360"/>
                <a:gd name="T2" fmla="*/ 180 w 540"/>
                <a:gd name="T3" fmla="*/ 180 h 360"/>
                <a:gd name="T4" fmla="*/ 360 w 540"/>
                <a:gd name="T5" fmla="*/ 180 h 360"/>
                <a:gd name="T6" fmla="*/ 540 w 54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360"/>
                <a:gd name="T14" fmla="*/ 540 w 54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47" name="Freeform 1117"/>
            <p:cNvSpPr>
              <a:spLocks/>
            </p:cNvSpPr>
            <p:nvPr/>
          </p:nvSpPr>
          <p:spPr bwMode="auto">
            <a:xfrm rot="4930082">
              <a:off x="1635" y="3757"/>
              <a:ext cx="540" cy="540"/>
            </a:xfrm>
            <a:custGeom>
              <a:avLst/>
              <a:gdLst>
                <a:gd name="T0" fmla="*/ 0 w 540"/>
                <a:gd name="T1" fmla="*/ 360 h 360"/>
                <a:gd name="T2" fmla="*/ 180 w 540"/>
                <a:gd name="T3" fmla="*/ 180 h 360"/>
                <a:gd name="T4" fmla="*/ 360 w 540"/>
                <a:gd name="T5" fmla="*/ 180 h 360"/>
                <a:gd name="T6" fmla="*/ 540 w 54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360"/>
                <a:gd name="T14" fmla="*/ 540 w 54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48" name="Text Box 1118"/>
            <p:cNvSpPr txBox="1">
              <a:spLocks noChangeArrowheads="1"/>
            </p:cNvSpPr>
            <p:nvPr/>
          </p:nvSpPr>
          <p:spPr bwMode="auto">
            <a:xfrm>
              <a:off x="1684" y="3181"/>
              <a:ext cx="77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L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49" name="Text Box 1119"/>
            <p:cNvSpPr txBox="1">
              <a:spLocks noChangeArrowheads="1"/>
            </p:cNvSpPr>
            <p:nvPr/>
          </p:nvSpPr>
          <p:spPr bwMode="auto">
            <a:xfrm>
              <a:off x="1584" y="7501"/>
              <a:ext cx="77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50" name="Freeform 1120"/>
            <p:cNvSpPr>
              <a:spLocks/>
            </p:cNvSpPr>
            <p:nvPr/>
          </p:nvSpPr>
          <p:spPr bwMode="auto">
            <a:xfrm rot="20139568" flipV="1">
              <a:off x="1599" y="6961"/>
              <a:ext cx="540" cy="540"/>
            </a:xfrm>
            <a:custGeom>
              <a:avLst/>
              <a:gdLst>
                <a:gd name="T0" fmla="*/ 0 w 540"/>
                <a:gd name="T1" fmla="*/ 360 h 360"/>
                <a:gd name="T2" fmla="*/ 180 w 540"/>
                <a:gd name="T3" fmla="*/ 180 h 360"/>
                <a:gd name="T4" fmla="*/ 360 w 540"/>
                <a:gd name="T5" fmla="*/ 180 h 360"/>
                <a:gd name="T6" fmla="*/ 540 w 54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360"/>
                <a:gd name="T14" fmla="*/ 540 w 54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51" name="Text Box 1121"/>
            <p:cNvSpPr txBox="1">
              <a:spLocks noChangeArrowheads="1"/>
            </p:cNvSpPr>
            <p:nvPr/>
          </p:nvSpPr>
          <p:spPr bwMode="auto">
            <a:xfrm>
              <a:off x="447" y="6682"/>
              <a:ext cx="1800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300" i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sz="1300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</a:t>
              </a:r>
              <a:r>
                <a:rPr lang="en-US" sz="13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en-US" sz="13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=</a:t>
              </a:r>
              <a:r>
                <a:rPr lang="en-US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 I</a:t>
              </a:r>
              <a:r>
                <a:rPr lang="en-US" sz="1300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0</a:t>
              </a:r>
              <a:r>
                <a:rPr lang="en-US" sz="13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/</a:t>
              </a:r>
              <a:r>
                <a:rPr lang="ru-RU" sz="1300">
                  <a:solidFill>
                    <a:schemeClr val="bg1"/>
                  </a:solidFill>
                  <a:cs typeface="Arial" charset="0"/>
                  <a:sym typeface="Symbol" pitchFamily="18" charset="2"/>
                </a:rPr>
                <a:t></a:t>
              </a:r>
              <a:r>
                <a:rPr lang="en-US" sz="1300" i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C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52" name="Freeform 1122"/>
            <p:cNvSpPr>
              <a:spLocks/>
            </p:cNvSpPr>
            <p:nvPr/>
          </p:nvSpPr>
          <p:spPr bwMode="auto">
            <a:xfrm rot="568455">
              <a:off x="6423" y="6745"/>
              <a:ext cx="540" cy="540"/>
            </a:xfrm>
            <a:custGeom>
              <a:avLst/>
              <a:gdLst>
                <a:gd name="T0" fmla="*/ 0 w 540"/>
                <a:gd name="T1" fmla="*/ 360 h 360"/>
                <a:gd name="T2" fmla="*/ 180 w 540"/>
                <a:gd name="T3" fmla="*/ 180 h 360"/>
                <a:gd name="T4" fmla="*/ 360 w 540"/>
                <a:gd name="T5" fmla="*/ 180 h 360"/>
                <a:gd name="T6" fmla="*/ 540 w 54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360"/>
                <a:gd name="T14" fmla="*/ 540 w 54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953" name="Text Box 1123"/>
            <p:cNvSpPr txBox="1">
              <a:spLocks noChangeArrowheads="1"/>
            </p:cNvSpPr>
            <p:nvPr/>
          </p:nvSpPr>
          <p:spPr bwMode="auto">
            <a:xfrm>
              <a:off x="7408" y="6865"/>
              <a:ext cx="77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r>
                <a:rPr lang="en-US" i="1" baseline="-25000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R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54" name="Text Box 1124"/>
            <p:cNvSpPr txBox="1">
              <a:spLocks noChangeArrowheads="1"/>
            </p:cNvSpPr>
            <p:nvPr/>
          </p:nvSpPr>
          <p:spPr bwMode="auto">
            <a:xfrm>
              <a:off x="7660" y="4261"/>
              <a:ext cx="77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chemeClr val="bg1"/>
                  </a:solidFill>
                  <a:latin typeface="Book Antiqua" pitchFamily="18" charset="0"/>
                  <a:cs typeface="Arial" charset="0"/>
                </a:rPr>
                <a:t>U</a:t>
              </a:r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5955" name="Freeform 1125"/>
            <p:cNvSpPr>
              <a:spLocks/>
            </p:cNvSpPr>
            <p:nvPr/>
          </p:nvSpPr>
          <p:spPr bwMode="auto">
            <a:xfrm rot="19049611" flipV="1">
              <a:off x="4780" y="5161"/>
              <a:ext cx="540" cy="540"/>
            </a:xfrm>
            <a:custGeom>
              <a:avLst/>
              <a:gdLst>
                <a:gd name="T0" fmla="*/ 0 w 540"/>
                <a:gd name="T1" fmla="*/ 360 h 360"/>
                <a:gd name="T2" fmla="*/ 180 w 540"/>
                <a:gd name="T3" fmla="*/ 180 h 360"/>
                <a:gd name="T4" fmla="*/ 360 w 540"/>
                <a:gd name="T5" fmla="*/ 180 h 360"/>
                <a:gd name="T6" fmla="*/ 540 w 540"/>
                <a:gd name="T7" fmla="*/ 0 h 3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0"/>
                <a:gd name="T13" fmla="*/ 0 h 360"/>
                <a:gd name="T14" fmla="*/ 540 w 540"/>
                <a:gd name="T15" fmla="*/ 360 h 3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5924" name="Rectangle 11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25" name="Rectangle 11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99" name="Штриховая стрелка вправо 1198"/>
          <p:cNvSpPr/>
          <p:nvPr/>
        </p:nvSpPr>
        <p:spPr>
          <a:xfrm rot="5400000">
            <a:off x="4125119" y="375444"/>
            <a:ext cx="642938" cy="46355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74" name="Группа 73"/>
          <p:cNvGrpSpPr>
            <a:grpSpLocks/>
          </p:cNvGrpSpPr>
          <p:nvPr/>
        </p:nvGrpSpPr>
        <p:grpSpPr bwMode="auto">
          <a:xfrm>
            <a:off x="5786438" y="1571625"/>
            <a:ext cx="3214687" cy="3429000"/>
            <a:chOff x="5786446" y="1571612"/>
            <a:chExt cx="3214678" cy="3429024"/>
          </a:xfrm>
        </p:grpSpPr>
        <p:graphicFrame>
          <p:nvGraphicFramePr>
            <p:cNvPr id="165890" name="Object 2"/>
            <p:cNvGraphicFramePr>
              <a:graphicFrameLocks noChangeAspect="1"/>
            </p:cNvGraphicFramePr>
            <p:nvPr/>
          </p:nvGraphicFramePr>
          <p:xfrm>
            <a:off x="6151762" y="1571612"/>
            <a:ext cx="2420766" cy="714388"/>
          </p:xfrm>
          <a:graphic>
            <a:graphicData uri="http://schemas.openxmlformats.org/presentationml/2006/ole">
              <p:oleObj spid="_x0000_s165890" name="Формула" r:id="rId4" imgW="1587240" imgH="469800" progId="Equation.3">
                <p:embed/>
              </p:oleObj>
            </a:graphicData>
          </a:graphic>
        </p:graphicFrame>
        <p:graphicFrame>
          <p:nvGraphicFramePr>
            <p:cNvPr id="165891" name="Object 3"/>
            <p:cNvGraphicFramePr>
              <a:graphicFrameLocks noChangeAspect="1"/>
            </p:cNvGraphicFramePr>
            <p:nvPr/>
          </p:nvGraphicFramePr>
          <p:xfrm>
            <a:off x="6195278" y="3571876"/>
            <a:ext cx="2277409" cy="1000132"/>
          </p:xfrm>
          <a:graphic>
            <a:graphicData uri="http://schemas.openxmlformats.org/presentationml/2006/ole">
              <p:oleObj spid="_x0000_s165891" name="Формула" r:id="rId5" imgW="1803400" imgH="787400" progId="Equation.3">
                <p:embed/>
              </p:oleObj>
            </a:graphicData>
          </a:graphic>
        </p:graphicFrame>
        <p:sp>
          <p:nvSpPr>
            <p:cNvPr id="1200" name="Штриховая стрелка вправо 1199"/>
            <p:cNvSpPr/>
            <p:nvPr/>
          </p:nvSpPr>
          <p:spPr>
            <a:xfrm rot="5400000">
              <a:off x="7340600" y="2671760"/>
              <a:ext cx="642941" cy="465137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5936" name="AutoShape 14"/>
            <p:cNvSpPr>
              <a:spLocks noChangeArrowheads="1"/>
            </p:cNvSpPr>
            <p:nvPr/>
          </p:nvSpPr>
          <p:spPr bwMode="auto">
            <a:xfrm>
              <a:off x="5786446" y="3357562"/>
              <a:ext cx="3214678" cy="1643074"/>
            </a:xfrm>
            <a:prstGeom prst="cloudCallout">
              <a:avLst>
                <a:gd name="adj1" fmla="val -87690"/>
                <a:gd name="adj2" fmla="val -117375"/>
              </a:avLst>
            </a:prstGeom>
            <a:solidFill>
              <a:srgbClr val="CCFFFF">
                <a:alpha val="27058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5928" name="Rectangle 1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5929" name="Rectangle 11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5" name="Группа 74"/>
          <p:cNvGrpSpPr>
            <a:grpSpLocks/>
          </p:cNvGrpSpPr>
          <p:nvPr/>
        </p:nvGrpSpPr>
        <p:grpSpPr bwMode="auto">
          <a:xfrm>
            <a:off x="142875" y="4000500"/>
            <a:ext cx="7424738" cy="2428875"/>
            <a:chOff x="142844" y="4000504"/>
            <a:chExt cx="7424144" cy="2428892"/>
          </a:xfrm>
        </p:grpSpPr>
        <p:graphicFrame>
          <p:nvGraphicFramePr>
            <p:cNvPr id="165892" name="Object 4"/>
            <p:cNvGraphicFramePr>
              <a:graphicFrameLocks noChangeAspect="1"/>
            </p:cNvGraphicFramePr>
            <p:nvPr/>
          </p:nvGraphicFramePr>
          <p:xfrm>
            <a:off x="571472" y="5519276"/>
            <a:ext cx="2208908" cy="695806"/>
          </p:xfrm>
          <a:graphic>
            <a:graphicData uri="http://schemas.openxmlformats.org/presentationml/2006/ole">
              <p:oleObj spid="_x0000_s165892" name="Формула" r:id="rId6" imgW="1905000" imgH="596900" progId="Equation.3">
                <p:embed/>
              </p:oleObj>
            </a:graphicData>
          </a:graphic>
        </p:graphicFrame>
        <p:sp>
          <p:nvSpPr>
            <p:cNvPr id="1204" name="Овал 1203"/>
            <p:cNvSpPr/>
            <p:nvPr/>
          </p:nvSpPr>
          <p:spPr>
            <a:xfrm>
              <a:off x="214276" y="5357827"/>
              <a:ext cx="3000135" cy="1071569"/>
            </a:xfrm>
            <a:prstGeom prst="ellipse">
              <a:avLst/>
            </a:prstGeom>
            <a:noFill/>
            <a:ln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5932" name="Rectangle 37"/>
            <p:cNvSpPr>
              <a:spLocks noChangeArrowheads="1"/>
            </p:cNvSpPr>
            <p:nvPr/>
          </p:nvSpPr>
          <p:spPr bwMode="auto">
            <a:xfrm>
              <a:off x="3357554" y="4714884"/>
              <a:ext cx="3714776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0" hangingPunct="0">
                <a:buFont typeface="Symbol" pitchFamily="18" charset="2"/>
                <a:buChar char="§"/>
                <a:tabLst>
                  <a:tab pos="630238" algn="l"/>
                </a:tabLst>
              </a:pPr>
              <a:r>
                <a:rPr lang="en-US" sz="2000" b="1" i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 </a:t>
              </a:r>
              <a:r>
                <a:rPr lang="ru-RU" sz="2000" b="1" i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Замечания</a:t>
              </a:r>
              <a:endParaRPr lang="en-US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en-US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r>
                <a:rPr lang="en-US" sz="2000" b="1" i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1) </a:t>
              </a:r>
              <a:r>
                <a:rPr lang="ru-RU" sz="2000" b="1" i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Частный случай !</a:t>
              </a:r>
              <a:endParaRPr lang="en-US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endParaRPr lang="en-US" sz="2000" b="1" i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endParaRPr>
            </a:p>
            <a:p>
              <a:pPr algn="just" eaLnBrk="0" hangingPunct="0">
                <a:tabLst>
                  <a:tab pos="630238" algn="l"/>
                </a:tabLst>
              </a:pPr>
              <a:r>
                <a:rPr lang="en-US" sz="2000" b="1" i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2)  “</a:t>
              </a:r>
              <a:r>
                <a:rPr lang="ru-RU" sz="2000" b="1" i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Резонанс напряжений</a:t>
              </a:r>
              <a:r>
                <a:rPr lang="en-US" sz="2000" b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”</a:t>
              </a:r>
              <a:endParaRPr lang="ru-RU" sz="200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165933" name="Прямоугольник 1205"/>
            <p:cNvSpPr>
              <a:spLocks noChangeArrowheads="1"/>
            </p:cNvSpPr>
            <p:nvPr/>
          </p:nvSpPr>
          <p:spPr bwMode="auto">
            <a:xfrm>
              <a:off x="6852608" y="5739730"/>
              <a:ext cx="7143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i="1">
                  <a:solidFill>
                    <a:srgbClr val="00B0F0"/>
                  </a:solidFill>
                  <a:latin typeface="Constantia" pitchFamily="18" charset="0"/>
                  <a:cs typeface="Times New Roman" pitchFamily="18" charset="0"/>
                </a:rPr>
                <a:t>?? </a:t>
              </a:r>
              <a:endParaRPr lang="ru-RU" sz="3600" b="1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5893" name="Object 5"/>
            <p:cNvGraphicFramePr>
              <a:graphicFrameLocks noChangeAspect="1"/>
            </p:cNvGraphicFramePr>
            <p:nvPr/>
          </p:nvGraphicFramePr>
          <p:xfrm>
            <a:off x="428596" y="4214818"/>
            <a:ext cx="1702352" cy="571504"/>
          </p:xfrm>
          <a:graphic>
            <a:graphicData uri="http://schemas.openxmlformats.org/presentationml/2006/ole">
              <p:oleObj spid="_x0000_s165893" name="Формула" r:id="rId7" imgW="1333500" imgH="444500" progId="Equation.3">
                <p:embed/>
              </p:oleObj>
            </a:graphicData>
          </a:graphic>
        </p:graphicFrame>
        <p:sp>
          <p:nvSpPr>
            <p:cNvPr id="165934" name="AutoShape 14"/>
            <p:cNvSpPr>
              <a:spLocks noChangeArrowheads="1"/>
            </p:cNvSpPr>
            <p:nvPr/>
          </p:nvSpPr>
          <p:spPr bwMode="auto">
            <a:xfrm>
              <a:off x="142844" y="4000504"/>
              <a:ext cx="2643206" cy="1143008"/>
            </a:xfrm>
            <a:prstGeom prst="cloudCallout">
              <a:avLst>
                <a:gd name="adj1" fmla="val 50648"/>
                <a:gd name="adj2" fmla="val -149245"/>
              </a:avLst>
            </a:prstGeom>
            <a:solidFill>
              <a:srgbClr val="CCFFFF">
                <a:alpha val="27058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15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16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1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3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4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5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6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8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2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0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2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4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5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8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3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6940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143000" y="5072063"/>
            <a:ext cx="6000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3.2. Понятие о резонансе в параллельном контуре</a:t>
            </a:r>
            <a:endParaRPr lang="ru-RU"/>
          </a:p>
        </p:txBody>
      </p:sp>
      <p:sp>
        <p:nvSpPr>
          <p:cNvPr id="166942" name="Text Box 20"/>
          <p:cNvSpPr txBox="1">
            <a:spLocks noChangeArrowheads="1"/>
          </p:cNvSpPr>
          <p:nvPr/>
        </p:nvSpPr>
        <p:spPr bwMode="auto">
          <a:xfrm>
            <a:off x="928688" y="333375"/>
            <a:ext cx="7072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Амплитудно-частотная и фазо-частотная  зависимости</a:t>
            </a:r>
            <a:endParaRPr lang="en-US" sz="2000" b="1">
              <a:solidFill>
                <a:srgbClr val="C00000"/>
              </a:solidFill>
              <a:latin typeface="Constantia" pitchFamily="18" charset="0"/>
              <a:cs typeface="Arial" charset="0"/>
            </a:endParaRPr>
          </a:p>
          <a:p>
            <a:pPr algn="ctr"/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при 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резонансе 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в 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последовательном </a:t>
            </a:r>
            <a:r>
              <a:rPr lang="en-US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onstantia" pitchFamily="18" charset="0"/>
                <a:cs typeface="Arial" charset="0"/>
              </a:rPr>
              <a:t>контуре</a:t>
            </a:r>
          </a:p>
        </p:txBody>
      </p:sp>
      <p:grpSp>
        <p:nvGrpSpPr>
          <p:cNvPr id="166943" name="Группа 1149"/>
          <p:cNvGrpSpPr>
            <a:grpSpLocks/>
          </p:cNvGrpSpPr>
          <p:nvPr/>
        </p:nvGrpSpPr>
        <p:grpSpPr bwMode="auto">
          <a:xfrm>
            <a:off x="571500" y="1568450"/>
            <a:ext cx="4000500" cy="2857500"/>
            <a:chOff x="1821866" y="1374685"/>
            <a:chExt cx="3888028" cy="2751228"/>
          </a:xfrm>
        </p:grpSpPr>
        <p:pic>
          <p:nvPicPr>
            <p:cNvPr id="166946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57355" y="1374685"/>
              <a:ext cx="3830657" cy="275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6947" name="Прямоугольник 1143"/>
            <p:cNvSpPr>
              <a:spLocks noChangeArrowheads="1"/>
            </p:cNvSpPr>
            <p:nvPr/>
          </p:nvSpPr>
          <p:spPr bwMode="auto">
            <a:xfrm>
              <a:off x="1821866" y="1428777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948" name="Прямоугольник 1144"/>
            <p:cNvSpPr>
              <a:spLocks noChangeArrowheads="1"/>
            </p:cNvSpPr>
            <p:nvPr/>
          </p:nvSpPr>
          <p:spPr bwMode="auto">
            <a:xfrm>
              <a:off x="1857356" y="3448306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6949" name="Прямоугольник 1145"/>
            <p:cNvSpPr>
              <a:spLocks noChangeArrowheads="1"/>
            </p:cNvSpPr>
            <p:nvPr/>
          </p:nvSpPr>
          <p:spPr bwMode="auto">
            <a:xfrm>
              <a:off x="5286380" y="3571876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</a:t>
              </a:r>
              <a:endPara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48" name="Прямая со стрелкой 1147"/>
            <p:cNvCxnSpPr/>
            <p:nvPr/>
          </p:nvCxnSpPr>
          <p:spPr>
            <a:xfrm>
              <a:off x="5446064" y="3500773"/>
              <a:ext cx="253030" cy="1528"/>
            </a:xfrm>
            <a:prstGeom prst="straightConnector1">
              <a:avLst/>
            </a:prstGeom>
            <a:ln w="952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0"/>
          <p:cNvGrpSpPr>
            <a:grpSpLocks noChangeAspect="1"/>
          </p:cNvGrpSpPr>
          <p:nvPr/>
        </p:nvGrpSpPr>
        <p:grpSpPr bwMode="auto">
          <a:xfrm>
            <a:off x="5220947" y="1500173"/>
            <a:ext cx="3372874" cy="2928958"/>
            <a:chOff x="3420" y="12059"/>
            <a:chExt cx="3780" cy="3283"/>
          </a:xfrm>
          <a:solidFill>
            <a:schemeClr val="tx1"/>
          </a:solidFill>
        </p:grpSpPr>
        <p:sp>
          <p:nvSpPr>
            <p:cNvPr id="52235" name="AutoShape 11"/>
            <p:cNvSpPr>
              <a:spLocks noChangeAspect="1" noChangeArrowheads="1"/>
            </p:cNvSpPr>
            <p:nvPr/>
          </p:nvSpPr>
          <p:spPr bwMode="auto">
            <a:xfrm>
              <a:off x="3420" y="12059"/>
              <a:ext cx="3780" cy="32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417" y="12691"/>
              <a:ext cx="1348" cy="2006"/>
              <a:chOff x="5417" y="12691"/>
              <a:chExt cx="1348" cy="2006"/>
            </a:xfrm>
            <a:grpFill/>
          </p:grpSpPr>
          <p:sp>
            <p:nvSpPr>
              <p:cNvPr id="52237" name="Rectangle 13"/>
              <p:cNvSpPr>
                <a:spLocks noChangeArrowheads="1"/>
              </p:cNvSpPr>
              <p:nvPr/>
            </p:nvSpPr>
            <p:spPr bwMode="auto">
              <a:xfrm>
                <a:off x="5417" y="12691"/>
                <a:ext cx="1348" cy="2006"/>
              </a:xfrm>
              <a:prstGeom prst="rect">
                <a:avLst/>
              </a:prstGeom>
              <a:grpFill/>
              <a:ln w="127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38" name="Line 14"/>
              <p:cNvSpPr>
                <a:spLocks noChangeShapeType="1"/>
              </p:cNvSpPr>
              <p:nvPr/>
            </p:nvSpPr>
            <p:spPr bwMode="auto">
              <a:xfrm flipV="1">
                <a:off x="5746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39" name="Line 15"/>
              <p:cNvSpPr>
                <a:spLocks noChangeShapeType="1"/>
              </p:cNvSpPr>
              <p:nvPr/>
            </p:nvSpPr>
            <p:spPr bwMode="auto">
              <a:xfrm flipV="1">
                <a:off x="5746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0" name="Line 16"/>
              <p:cNvSpPr>
                <a:spLocks noChangeShapeType="1"/>
              </p:cNvSpPr>
              <p:nvPr/>
            </p:nvSpPr>
            <p:spPr bwMode="auto">
              <a:xfrm flipV="1">
                <a:off x="5746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1" name="Line 17"/>
              <p:cNvSpPr>
                <a:spLocks noChangeShapeType="1"/>
              </p:cNvSpPr>
              <p:nvPr/>
            </p:nvSpPr>
            <p:spPr bwMode="auto">
              <a:xfrm flipV="1">
                <a:off x="5746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2" name="Line 18"/>
              <p:cNvSpPr>
                <a:spLocks noChangeShapeType="1"/>
              </p:cNvSpPr>
              <p:nvPr/>
            </p:nvSpPr>
            <p:spPr bwMode="auto">
              <a:xfrm flipV="1">
                <a:off x="5746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3" name="Line 19"/>
              <p:cNvSpPr>
                <a:spLocks noChangeShapeType="1"/>
              </p:cNvSpPr>
              <p:nvPr/>
            </p:nvSpPr>
            <p:spPr bwMode="auto">
              <a:xfrm flipV="1">
                <a:off x="5746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4" name="Line 20"/>
              <p:cNvSpPr>
                <a:spLocks noChangeShapeType="1"/>
              </p:cNvSpPr>
              <p:nvPr/>
            </p:nvSpPr>
            <p:spPr bwMode="auto">
              <a:xfrm flipV="1">
                <a:off x="5746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5" name="Line 21"/>
              <p:cNvSpPr>
                <a:spLocks noChangeShapeType="1"/>
              </p:cNvSpPr>
              <p:nvPr/>
            </p:nvSpPr>
            <p:spPr bwMode="auto">
              <a:xfrm flipV="1">
                <a:off x="5746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6" name="Line 22"/>
              <p:cNvSpPr>
                <a:spLocks noChangeShapeType="1"/>
              </p:cNvSpPr>
              <p:nvPr/>
            </p:nvSpPr>
            <p:spPr bwMode="auto">
              <a:xfrm flipV="1">
                <a:off x="5746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7" name="Line 23"/>
              <p:cNvSpPr>
                <a:spLocks noChangeShapeType="1"/>
              </p:cNvSpPr>
              <p:nvPr/>
            </p:nvSpPr>
            <p:spPr bwMode="auto">
              <a:xfrm flipV="1">
                <a:off x="5746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 flipV="1">
                <a:off x="5746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49" name="Line 25"/>
              <p:cNvSpPr>
                <a:spLocks noChangeShapeType="1"/>
              </p:cNvSpPr>
              <p:nvPr/>
            </p:nvSpPr>
            <p:spPr bwMode="auto">
              <a:xfrm flipV="1">
                <a:off x="5746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0" name="Line 26"/>
              <p:cNvSpPr>
                <a:spLocks noChangeShapeType="1"/>
              </p:cNvSpPr>
              <p:nvPr/>
            </p:nvSpPr>
            <p:spPr bwMode="auto">
              <a:xfrm flipV="1">
                <a:off x="5746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1" name="Line 27"/>
              <p:cNvSpPr>
                <a:spLocks noChangeShapeType="1"/>
              </p:cNvSpPr>
              <p:nvPr/>
            </p:nvSpPr>
            <p:spPr bwMode="auto">
              <a:xfrm flipV="1">
                <a:off x="5746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2" name="Line 28"/>
              <p:cNvSpPr>
                <a:spLocks noChangeShapeType="1"/>
              </p:cNvSpPr>
              <p:nvPr/>
            </p:nvSpPr>
            <p:spPr bwMode="auto">
              <a:xfrm flipV="1">
                <a:off x="5746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3" name="Line 29"/>
              <p:cNvSpPr>
                <a:spLocks noChangeShapeType="1"/>
              </p:cNvSpPr>
              <p:nvPr/>
            </p:nvSpPr>
            <p:spPr bwMode="auto">
              <a:xfrm flipV="1">
                <a:off x="5746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4" name="Line 30"/>
              <p:cNvSpPr>
                <a:spLocks noChangeShapeType="1"/>
              </p:cNvSpPr>
              <p:nvPr/>
            </p:nvSpPr>
            <p:spPr bwMode="auto">
              <a:xfrm flipV="1">
                <a:off x="5746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5" name="Line 31"/>
              <p:cNvSpPr>
                <a:spLocks noChangeShapeType="1"/>
              </p:cNvSpPr>
              <p:nvPr/>
            </p:nvSpPr>
            <p:spPr bwMode="auto">
              <a:xfrm flipV="1">
                <a:off x="5746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6" name="Line 32"/>
              <p:cNvSpPr>
                <a:spLocks noChangeShapeType="1"/>
              </p:cNvSpPr>
              <p:nvPr/>
            </p:nvSpPr>
            <p:spPr bwMode="auto">
              <a:xfrm flipV="1">
                <a:off x="5746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7" name="Line 33"/>
              <p:cNvSpPr>
                <a:spLocks noChangeShapeType="1"/>
              </p:cNvSpPr>
              <p:nvPr/>
            </p:nvSpPr>
            <p:spPr bwMode="auto">
              <a:xfrm flipV="1">
                <a:off x="5746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8" name="Line 34"/>
              <p:cNvSpPr>
                <a:spLocks noChangeShapeType="1"/>
              </p:cNvSpPr>
              <p:nvPr/>
            </p:nvSpPr>
            <p:spPr bwMode="auto">
              <a:xfrm flipV="1">
                <a:off x="5746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9" name="Line 35"/>
              <p:cNvSpPr>
                <a:spLocks noChangeShapeType="1"/>
              </p:cNvSpPr>
              <p:nvPr/>
            </p:nvSpPr>
            <p:spPr bwMode="auto">
              <a:xfrm flipV="1">
                <a:off x="5746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0" name="Line 36"/>
              <p:cNvSpPr>
                <a:spLocks noChangeShapeType="1"/>
              </p:cNvSpPr>
              <p:nvPr/>
            </p:nvSpPr>
            <p:spPr bwMode="auto">
              <a:xfrm flipV="1">
                <a:off x="5746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 flipV="1">
                <a:off x="5746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 flipV="1">
                <a:off x="5746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3" name="Line 39"/>
              <p:cNvSpPr>
                <a:spLocks noChangeShapeType="1"/>
              </p:cNvSpPr>
              <p:nvPr/>
            </p:nvSpPr>
            <p:spPr bwMode="auto">
              <a:xfrm flipV="1">
                <a:off x="5746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4" name="Line 40"/>
              <p:cNvSpPr>
                <a:spLocks noChangeShapeType="1"/>
              </p:cNvSpPr>
              <p:nvPr/>
            </p:nvSpPr>
            <p:spPr bwMode="auto">
              <a:xfrm flipV="1">
                <a:off x="5746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 flipV="1">
                <a:off x="5746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6" name="Line 42"/>
              <p:cNvSpPr>
                <a:spLocks noChangeShapeType="1"/>
              </p:cNvSpPr>
              <p:nvPr/>
            </p:nvSpPr>
            <p:spPr bwMode="auto">
              <a:xfrm flipV="1">
                <a:off x="5746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7" name="Line 43"/>
              <p:cNvSpPr>
                <a:spLocks noChangeShapeType="1"/>
              </p:cNvSpPr>
              <p:nvPr/>
            </p:nvSpPr>
            <p:spPr bwMode="auto">
              <a:xfrm flipV="1">
                <a:off x="5746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8" name="Line 44"/>
              <p:cNvSpPr>
                <a:spLocks noChangeShapeType="1"/>
              </p:cNvSpPr>
              <p:nvPr/>
            </p:nvSpPr>
            <p:spPr bwMode="auto">
              <a:xfrm flipV="1">
                <a:off x="5746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69" name="Line 45"/>
              <p:cNvSpPr>
                <a:spLocks noChangeShapeType="1"/>
              </p:cNvSpPr>
              <p:nvPr/>
            </p:nvSpPr>
            <p:spPr bwMode="auto">
              <a:xfrm flipV="1">
                <a:off x="5746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0" name="Line 46"/>
              <p:cNvSpPr>
                <a:spLocks noChangeShapeType="1"/>
              </p:cNvSpPr>
              <p:nvPr/>
            </p:nvSpPr>
            <p:spPr bwMode="auto">
              <a:xfrm flipV="1">
                <a:off x="5746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1" name="Line 47"/>
              <p:cNvSpPr>
                <a:spLocks noChangeShapeType="1"/>
              </p:cNvSpPr>
              <p:nvPr/>
            </p:nvSpPr>
            <p:spPr bwMode="auto">
              <a:xfrm flipV="1">
                <a:off x="5746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2" name="Line 48"/>
              <p:cNvSpPr>
                <a:spLocks noChangeShapeType="1"/>
              </p:cNvSpPr>
              <p:nvPr/>
            </p:nvSpPr>
            <p:spPr bwMode="auto">
              <a:xfrm flipV="1">
                <a:off x="5746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3" name="Line 49"/>
              <p:cNvSpPr>
                <a:spLocks noChangeShapeType="1"/>
              </p:cNvSpPr>
              <p:nvPr/>
            </p:nvSpPr>
            <p:spPr bwMode="auto">
              <a:xfrm flipV="1">
                <a:off x="5746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4" name="Line 50"/>
              <p:cNvSpPr>
                <a:spLocks noChangeShapeType="1"/>
              </p:cNvSpPr>
              <p:nvPr/>
            </p:nvSpPr>
            <p:spPr bwMode="auto">
              <a:xfrm flipV="1">
                <a:off x="5746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5" name="Line 51"/>
              <p:cNvSpPr>
                <a:spLocks noChangeShapeType="1"/>
              </p:cNvSpPr>
              <p:nvPr/>
            </p:nvSpPr>
            <p:spPr bwMode="auto">
              <a:xfrm flipV="1">
                <a:off x="5746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6" name="Line 52"/>
              <p:cNvSpPr>
                <a:spLocks noChangeShapeType="1"/>
              </p:cNvSpPr>
              <p:nvPr/>
            </p:nvSpPr>
            <p:spPr bwMode="auto">
              <a:xfrm flipV="1">
                <a:off x="5746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7" name="Line 53"/>
              <p:cNvSpPr>
                <a:spLocks noChangeShapeType="1"/>
              </p:cNvSpPr>
              <p:nvPr/>
            </p:nvSpPr>
            <p:spPr bwMode="auto">
              <a:xfrm flipV="1">
                <a:off x="5746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8" name="Line 54"/>
              <p:cNvSpPr>
                <a:spLocks noChangeShapeType="1"/>
              </p:cNvSpPr>
              <p:nvPr/>
            </p:nvSpPr>
            <p:spPr bwMode="auto">
              <a:xfrm flipV="1">
                <a:off x="5746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79" name="Line 55"/>
              <p:cNvSpPr>
                <a:spLocks noChangeShapeType="1"/>
              </p:cNvSpPr>
              <p:nvPr/>
            </p:nvSpPr>
            <p:spPr bwMode="auto">
              <a:xfrm flipV="1">
                <a:off x="5746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0" name="Line 56"/>
              <p:cNvSpPr>
                <a:spLocks noChangeShapeType="1"/>
              </p:cNvSpPr>
              <p:nvPr/>
            </p:nvSpPr>
            <p:spPr bwMode="auto">
              <a:xfrm flipV="1">
                <a:off x="5746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1" name="Line 57"/>
              <p:cNvSpPr>
                <a:spLocks noChangeShapeType="1"/>
              </p:cNvSpPr>
              <p:nvPr/>
            </p:nvSpPr>
            <p:spPr bwMode="auto">
              <a:xfrm flipV="1">
                <a:off x="5746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2" name="Line 58"/>
              <p:cNvSpPr>
                <a:spLocks noChangeShapeType="1"/>
              </p:cNvSpPr>
              <p:nvPr/>
            </p:nvSpPr>
            <p:spPr bwMode="auto">
              <a:xfrm flipV="1">
                <a:off x="5746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3" name="Line 59"/>
              <p:cNvSpPr>
                <a:spLocks noChangeShapeType="1"/>
              </p:cNvSpPr>
              <p:nvPr/>
            </p:nvSpPr>
            <p:spPr bwMode="auto">
              <a:xfrm flipV="1">
                <a:off x="5746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4" name="Line 60"/>
              <p:cNvSpPr>
                <a:spLocks noChangeShapeType="1"/>
              </p:cNvSpPr>
              <p:nvPr/>
            </p:nvSpPr>
            <p:spPr bwMode="auto">
              <a:xfrm flipV="1">
                <a:off x="5746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5" name="Line 61"/>
              <p:cNvSpPr>
                <a:spLocks noChangeShapeType="1"/>
              </p:cNvSpPr>
              <p:nvPr/>
            </p:nvSpPr>
            <p:spPr bwMode="auto">
              <a:xfrm flipV="1">
                <a:off x="5746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6" name="Line 62"/>
              <p:cNvSpPr>
                <a:spLocks noChangeShapeType="1"/>
              </p:cNvSpPr>
              <p:nvPr/>
            </p:nvSpPr>
            <p:spPr bwMode="auto">
              <a:xfrm flipV="1">
                <a:off x="5746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7" name="Line 63"/>
              <p:cNvSpPr>
                <a:spLocks noChangeShapeType="1"/>
              </p:cNvSpPr>
              <p:nvPr/>
            </p:nvSpPr>
            <p:spPr bwMode="auto">
              <a:xfrm flipV="1">
                <a:off x="5746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8" name="Line 64"/>
              <p:cNvSpPr>
                <a:spLocks noChangeShapeType="1"/>
              </p:cNvSpPr>
              <p:nvPr/>
            </p:nvSpPr>
            <p:spPr bwMode="auto">
              <a:xfrm flipV="1">
                <a:off x="5746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89" name="Line 65"/>
              <p:cNvSpPr>
                <a:spLocks noChangeShapeType="1"/>
              </p:cNvSpPr>
              <p:nvPr/>
            </p:nvSpPr>
            <p:spPr bwMode="auto">
              <a:xfrm flipV="1">
                <a:off x="5746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0" name="Line 66"/>
              <p:cNvSpPr>
                <a:spLocks noChangeShapeType="1"/>
              </p:cNvSpPr>
              <p:nvPr/>
            </p:nvSpPr>
            <p:spPr bwMode="auto">
              <a:xfrm flipV="1">
                <a:off x="5746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1" name="Line 67"/>
              <p:cNvSpPr>
                <a:spLocks noChangeShapeType="1"/>
              </p:cNvSpPr>
              <p:nvPr/>
            </p:nvSpPr>
            <p:spPr bwMode="auto">
              <a:xfrm flipV="1">
                <a:off x="5746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2" name="Line 68"/>
              <p:cNvSpPr>
                <a:spLocks noChangeShapeType="1"/>
              </p:cNvSpPr>
              <p:nvPr/>
            </p:nvSpPr>
            <p:spPr bwMode="auto">
              <a:xfrm flipV="1">
                <a:off x="5746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3" name="Line 69"/>
              <p:cNvSpPr>
                <a:spLocks noChangeShapeType="1"/>
              </p:cNvSpPr>
              <p:nvPr/>
            </p:nvSpPr>
            <p:spPr bwMode="auto">
              <a:xfrm flipV="1">
                <a:off x="5746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4" name="Line 70"/>
              <p:cNvSpPr>
                <a:spLocks noChangeShapeType="1"/>
              </p:cNvSpPr>
              <p:nvPr/>
            </p:nvSpPr>
            <p:spPr bwMode="auto">
              <a:xfrm flipV="1">
                <a:off x="5746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5" name="Line 71"/>
              <p:cNvSpPr>
                <a:spLocks noChangeShapeType="1"/>
              </p:cNvSpPr>
              <p:nvPr/>
            </p:nvSpPr>
            <p:spPr bwMode="auto">
              <a:xfrm flipV="1">
                <a:off x="5746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6" name="Line 72"/>
              <p:cNvSpPr>
                <a:spLocks noChangeShapeType="1"/>
              </p:cNvSpPr>
              <p:nvPr/>
            </p:nvSpPr>
            <p:spPr bwMode="auto">
              <a:xfrm flipV="1">
                <a:off x="5746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7" name="Line 73"/>
              <p:cNvSpPr>
                <a:spLocks noChangeShapeType="1"/>
              </p:cNvSpPr>
              <p:nvPr/>
            </p:nvSpPr>
            <p:spPr bwMode="auto">
              <a:xfrm flipV="1">
                <a:off x="5746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8" name="Line 74"/>
              <p:cNvSpPr>
                <a:spLocks noChangeShapeType="1"/>
              </p:cNvSpPr>
              <p:nvPr/>
            </p:nvSpPr>
            <p:spPr bwMode="auto">
              <a:xfrm flipV="1">
                <a:off x="5746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99" name="Line 75"/>
              <p:cNvSpPr>
                <a:spLocks noChangeShapeType="1"/>
              </p:cNvSpPr>
              <p:nvPr/>
            </p:nvSpPr>
            <p:spPr bwMode="auto">
              <a:xfrm flipV="1">
                <a:off x="5746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0" name="Line 76"/>
              <p:cNvSpPr>
                <a:spLocks noChangeShapeType="1"/>
              </p:cNvSpPr>
              <p:nvPr/>
            </p:nvSpPr>
            <p:spPr bwMode="auto">
              <a:xfrm flipV="1">
                <a:off x="5746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1" name="Line 77"/>
              <p:cNvSpPr>
                <a:spLocks noChangeShapeType="1"/>
              </p:cNvSpPr>
              <p:nvPr/>
            </p:nvSpPr>
            <p:spPr bwMode="auto">
              <a:xfrm flipV="1">
                <a:off x="5746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2" name="Line 78"/>
              <p:cNvSpPr>
                <a:spLocks noChangeShapeType="1"/>
              </p:cNvSpPr>
              <p:nvPr/>
            </p:nvSpPr>
            <p:spPr bwMode="auto">
              <a:xfrm flipV="1">
                <a:off x="5746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3" name="Line 79"/>
              <p:cNvSpPr>
                <a:spLocks noChangeShapeType="1"/>
              </p:cNvSpPr>
              <p:nvPr/>
            </p:nvSpPr>
            <p:spPr bwMode="auto">
              <a:xfrm flipV="1">
                <a:off x="5746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4" name="Line 80"/>
              <p:cNvSpPr>
                <a:spLocks noChangeShapeType="1"/>
              </p:cNvSpPr>
              <p:nvPr/>
            </p:nvSpPr>
            <p:spPr bwMode="auto">
              <a:xfrm flipV="1">
                <a:off x="5746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5" name="Line 81"/>
              <p:cNvSpPr>
                <a:spLocks noChangeShapeType="1"/>
              </p:cNvSpPr>
              <p:nvPr/>
            </p:nvSpPr>
            <p:spPr bwMode="auto">
              <a:xfrm flipV="1">
                <a:off x="5746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6" name="Line 82"/>
              <p:cNvSpPr>
                <a:spLocks noChangeShapeType="1"/>
              </p:cNvSpPr>
              <p:nvPr/>
            </p:nvSpPr>
            <p:spPr bwMode="auto">
              <a:xfrm flipV="1">
                <a:off x="5746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7" name="Line 83"/>
              <p:cNvSpPr>
                <a:spLocks noChangeShapeType="1"/>
              </p:cNvSpPr>
              <p:nvPr/>
            </p:nvSpPr>
            <p:spPr bwMode="auto">
              <a:xfrm flipV="1">
                <a:off x="5746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8" name="Line 84"/>
              <p:cNvSpPr>
                <a:spLocks noChangeShapeType="1"/>
              </p:cNvSpPr>
              <p:nvPr/>
            </p:nvSpPr>
            <p:spPr bwMode="auto">
              <a:xfrm flipV="1">
                <a:off x="5746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09" name="Line 85"/>
              <p:cNvSpPr>
                <a:spLocks noChangeShapeType="1"/>
              </p:cNvSpPr>
              <p:nvPr/>
            </p:nvSpPr>
            <p:spPr bwMode="auto">
              <a:xfrm flipV="1">
                <a:off x="5746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0" name="Line 86"/>
              <p:cNvSpPr>
                <a:spLocks noChangeShapeType="1"/>
              </p:cNvSpPr>
              <p:nvPr/>
            </p:nvSpPr>
            <p:spPr bwMode="auto">
              <a:xfrm flipV="1">
                <a:off x="5746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1" name="Line 87"/>
              <p:cNvSpPr>
                <a:spLocks noChangeShapeType="1"/>
              </p:cNvSpPr>
              <p:nvPr/>
            </p:nvSpPr>
            <p:spPr bwMode="auto">
              <a:xfrm flipV="1">
                <a:off x="5746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2" name="Line 88"/>
              <p:cNvSpPr>
                <a:spLocks noChangeShapeType="1"/>
              </p:cNvSpPr>
              <p:nvPr/>
            </p:nvSpPr>
            <p:spPr bwMode="auto">
              <a:xfrm flipV="1">
                <a:off x="5746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3" name="Line 89"/>
              <p:cNvSpPr>
                <a:spLocks noChangeShapeType="1"/>
              </p:cNvSpPr>
              <p:nvPr/>
            </p:nvSpPr>
            <p:spPr bwMode="auto">
              <a:xfrm flipV="1">
                <a:off x="5746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4" name="Line 90"/>
              <p:cNvSpPr>
                <a:spLocks noChangeShapeType="1"/>
              </p:cNvSpPr>
              <p:nvPr/>
            </p:nvSpPr>
            <p:spPr bwMode="auto">
              <a:xfrm flipV="1">
                <a:off x="5746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5" name="Line 91"/>
              <p:cNvSpPr>
                <a:spLocks noChangeShapeType="1"/>
              </p:cNvSpPr>
              <p:nvPr/>
            </p:nvSpPr>
            <p:spPr bwMode="auto">
              <a:xfrm flipV="1">
                <a:off x="5746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6" name="Line 92"/>
              <p:cNvSpPr>
                <a:spLocks noChangeShapeType="1"/>
              </p:cNvSpPr>
              <p:nvPr/>
            </p:nvSpPr>
            <p:spPr bwMode="auto">
              <a:xfrm flipV="1">
                <a:off x="5746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7" name="Line 93"/>
              <p:cNvSpPr>
                <a:spLocks noChangeShapeType="1"/>
              </p:cNvSpPr>
              <p:nvPr/>
            </p:nvSpPr>
            <p:spPr bwMode="auto">
              <a:xfrm flipV="1">
                <a:off x="5746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8" name="Line 94"/>
              <p:cNvSpPr>
                <a:spLocks noChangeShapeType="1"/>
              </p:cNvSpPr>
              <p:nvPr/>
            </p:nvSpPr>
            <p:spPr bwMode="auto">
              <a:xfrm flipV="1">
                <a:off x="5746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19" name="Line 95"/>
              <p:cNvSpPr>
                <a:spLocks noChangeShapeType="1"/>
              </p:cNvSpPr>
              <p:nvPr/>
            </p:nvSpPr>
            <p:spPr bwMode="auto">
              <a:xfrm flipV="1">
                <a:off x="5746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0" name="Line 96"/>
              <p:cNvSpPr>
                <a:spLocks noChangeShapeType="1"/>
              </p:cNvSpPr>
              <p:nvPr/>
            </p:nvSpPr>
            <p:spPr bwMode="auto">
              <a:xfrm flipV="1">
                <a:off x="5746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1" name="Line 97"/>
              <p:cNvSpPr>
                <a:spLocks noChangeShapeType="1"/>
              </p:cNvSpPr>
              <p:nvPr/>
            </p:nvSpPr>
            <p:spPr bwMode="auto">
              <a:xfrm flipV="1">
                <a:off x="5746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2" name="Line 98"/>
              <p:cNvSpPr>
                <a:spLocks noChangeShapeType="1"/>
              </p:cNvSpPr>
              <p:nvPr/>
            </p:nvSpPr>
            <p:spPr bwMode="auto">
              <a:xfrm flipV="1">
                <a:off x="5746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3" name="Line 99"/>
              <p:cNvSpPr>
                <a:spLocks noChangeShapeType="1"/>
              </p:cNvSpPr>
              <p:nvPr/>
            </p:nvSpPr>
            <p:spPr bwMode="auto">
              <a:xfrm flipV="1">
                <a:off x="5746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4" name="Line 100"/>
              <p:cNvSpPr>
                <a:spLocks noChangeShapeType="1"/>
              </p:cNvSpPr>
              <p:nvPr/>
            </p:nvSpPr>
            <p:spPr bwMode="auto">
              <a:xfrm flipV="1">
                <a:off x="5746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5" name="Line 101"/>
              <p:cNvSpPr>
                <a:spLocks noChangeShapeType="1"/>
              </p:cNvSpPr>
              <p:nvPr/>
            </p:nvSpPr>
            <p:spPr bwMode="auto">
              <a:xfrm flipV="1">
                <a:off x="5746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6" name="Line 102"/>
              <p:cNvSpPr>
                <a:spLocks noChangeShapeType="1"/>
              </p:cNvSpPr>
              <p:nvPr/>
            </p:nvSpPr>
            <p:spPr bwMode="auto">
              <a:xfrm flipV="1">
                <a:off x="5746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7" name="Line 103"/>
              <p:cNvSpPr>
                <a:spLocks noChangeShapeType="1"/>
              </p:cNvSpPr>
              <p:nvPr/>
            </p:nvSpPr>
            <p:spPr bwMode="auto">
              <a:xfrm flipV="1">
                <a:off x="5746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8" name="Line 104"/>
              <p:cNvSpPr>
                <a:spLocks noChangeShapeType="1"/>
              </p:cNvSpPr>
              <p:nvPr/>
            </p:nvSpPr>
            <p:spPr bwMode="auto">
              <a:xfrm flipV="1">
                <a:off x="5746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29" name="Line 105"/>
              <p:cNvSpPr>
                <a:spLocks noChangeShapeType="1"/>
              </p:cNvSpPr>
              <p:nvPr/>
            </p:nvSpPr>
            <p:spPr bwMode="auto">
              <a:xfrm flipV="1">
                <a:off x="5746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0" name="Line 106"/>
              <p:cNvSpPr>
                <a:spLocks noChangeShapeType="1"/>
              </p:cNvSpPr>
              <p:nvPr/>
            </p:nvSpPr>
            <p:spPr bwMode="auto">
              <a:xfrm flipV="1">
                <a:off x="5746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1" name="Line 107"/>
              <p:cNvSpPr>
                <a:spLocks noChangeShapeType="1"/>
              </p:cNvSpPr>
              <p:nvPr/>
            </p:nvSpPr>
            <p:spPr bwMode="auto">
              <a:xfrm flipV="1">
                <a:off x="5746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2" name="Line 108"/>
              <p:cNvSpPr>
                <a:spLocks noChangeShapeType="1"/>
              </p:cNvSpPr>
              <p:nvPr/>
            </p:nvSpPr>
            <p:spPr bwMode="auto">
              <a:xfrm flipV="1">
                <a:off x="5746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3" name="Line 109"/>
              <p:cNvSpPr>
                <a:spLocks noChangeShapeType="1"/>
              </p:cNvSpPr>
              <p:nvPr/>
            </p:nvSpPr>
            <p:spPr bwMode="auto">
              <a:xfrm flipV="1">
                <a:off x="5746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4" name="Line 110"/>
              <p:cNvSpPr>
                <a:spLocks noChangeShapeType="1"/>
              </p:cNvSpPr>
              <p:nvPr/>
            </p:nvSpPr>
            <p:spPr bwMode="auto">
              <a:xfrm flipV="1">
                <a:off x="5746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5" name="Line 111"/>
              <p:cNvSpPr>
                <a:spLocks noChangeShapeType="1"/>
              </p:cNvSpPr>
              <p:nvPr/>
            </p:nvSpPr>
            <p:spPr bwMode="auto">
              <a:xfrm flipV="1">
                <a:off x="5746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6" name="Line 112"/>
              <p:cNvSpPr>
                <a:spLocks noChangeShapeType="1"/>
              </p:cNvSpPr>
              <p:nvPr/>
            </p:nvSpPr>
            <p:spPr bwMode="auto">
              <a:xfrm>
                <a:off x="5746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7" name="Line 113"/>
              <p:cNvSpPr>
                <a:spLocks noChangeShapeType="1"/>
              </p:cNvSpPr>
              <p:nvPr/>
            </p:nvSpPr>
            <p:spPr bwMode="auto">
              <a:xfrm flipV="1">
                <a:off x="6087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8" name="Line 114"/>
              <p:cNvSpPr>
                <a:spLocks noChangeShapeType="1"/>
              </p:cNvSpPr>
              <p:nvPr/>
            </p:nvSpPr>
            <p:spPr bwMode="auto">
              <a:xfrm flipV="1">
                <a:off x="6087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39" name="Line 115"/>
              <p:cNvSpPr>
                <a:spLocks noChangeShapeType="1"/>
              </p:cNvSpPr>
              <p:nvPr/>
            </p:nvSpPr>
            <p:spPr bwMode="auto">
              <a:xfrm flipV="1">
                <a:off x="6087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0" name="Line 116"/>
              <p:cNvSpPr>
                <a:spLocks noChangeShapeType="1"/>
              </p:cNvSpPr>
              <p:nvPr/>
            </p:nvSpPr>
            <p:spPr bwMode="auto">
              <a:xfrm flipV="1">
                <a:off x="6087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1" name="Line 117"/>
              <p:cNvSpPr>
                <a:spLocks noChangeShapeType="1"/>
              </p:cNvSpPr>
              <p:nvPr/>
            </p:nvSpPr>
            <p:spPr bwMode="auto">
              <a:xfrm flipV="1">
                <a:off x="6087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2" name="Line 118"/>
              <p:cNvSpPr>
                <a:spLocks noChangeShapeType="1"/>
              </p:cNvSpPr>
              <p:nvPr/>
            </p:nvSpPr>
            <p:spPr bwMode="auto">
              <a:xfrm flipV="1">
                <a:off x="6087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3" name="Line 119"/>
              <p:cNvSpPr>
                <a:spLocks noChangeShapeType="1"/>
              </p:cNvSpPr>
              <p:nvPr/>
            </p:nvSpPr>
            <p:spPr bwMode="auto">
              <a:xfrm flipV="1">
                <a:off x="6087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4" name="Line 120"/>
              <p:cNvSpPr>
                <a:spLocks noChangeShapeType="1"/>
              </p:cNvSpPr>
              <p:nvPr/>
            </p:nvSpPr>
            <p:spPr bwMode="auto">
              <a:xfrm flipV="1">
                <a:off x="6087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5" name="Line 121"/>
              <p:cNvSpPr>
                <a:spLocks noChangeShapeType="1"/>
              </p:cNvSpPr>
              <p:nvPr/>
            </p:nvSpPr>
            <p:spPr bwMode="auto">
              <a:xfrm flipV="1">
                <a:off x="6087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6" name="Line 122"/>
              <p:cNvSpPr>
                <a:spLocks noChangeShapeType="1"/>
              </p:cNvSpPr>
              <p:nvPr/>
            </p:nvSpPr>
            <p:spPr bwMode="auto">
              <a:xfrm flipV="1">
                <a:off x="6087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7" name="Line 123"/>
              <p:cNvSpPr>
                <a:spLocks noChangeShapeType="1"/>
              </p:cNvSpPr>
              <p:nvPr/>
            </p:nvSpPr>
            <p:spPr bwMode="auto">
              <a:xfrm flipV="1">
                <a:off x="6087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8" name="Line 124"/>
              <p:cNvSpPr>
                <a:spLocks noChangeShapeType="1"/>
              </p:cNvSpPr>
              <p:nvPr/>
            </p:nvSpPr>
            <p:spPr bwMode="auto">
              <a:xfrm flipV="1">
                <a:off x="6087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49" name="Line 125"/>
              <p:cNvSpPr>
                <a:spLocks noChangeShapeType="1"/>
              </p:cNvSpPr>
              <p:nvPr/>
            </p:nvSpPr>
            <p:spPr bwMode="auto">
              <a:xfrm flipV="1">
                <a:off x="6087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0" name="Line 126"/>
              <p:cNvSpPr>
                <a:spLocks noChangeShapeType="1"/>
              </p:cNvSpPr>
              <p:nvPr/>
            </p:nvSpPr>
            <p:spPr bwMode="auto">
              <a:xfrm flipV="1">
                <a:off x="6087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1" name="Line 127"/>
              <p:cNvSpPr>
                <a:spLocks noChangeShapeType="1"/>
              </p:cNvSpPr>
              <p:nvPr/>
            </p:nvSpPr>
            <p:spPr bwMode="auto">
              <a:xfrm flipV="1">
                <a:off x="6087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2" name="Line 128"/>
              <p:cNvSpPr>
                <a:spLocks noChangeShapeType="1"/>
              </p:cNvSpPr>
              <p:nvPr/>
            </p:nvSpPr>
            <p:spPr bwMode="auto">
              <a:xfrm flipV="1">
                <a:off x="6087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3" name="Line 129"/>
              <p:cNvSpPr>
                <a:spLocks noChangeShapeType="1"/>
              </p:cNvSpPr>
              <p:nvPr/>
            </p:nvSpPr>
            <p:spPr bwMode="auto">
              <a:xfrm flipV="1">
                <a:off x="6087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4" name="Line 130"/>
              <p:cNvSpPr>
                <a:spLocks noChangeShapeType="1"/>
              </p:cNvSpPr>
              <p:nvPr/>
            </p:nvSpPr>
            <p:spPr bwMode="auto">
              <a:xfrm flipV="1">
                <a:off x="6087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5" name="Line 131"/>
              <p:cNvSpPr>
                <a:spLocks noChangeShapeType="1"/>
              </p:cNvSpPr>
              <p:nvPr/>
            </p:nvSpPr>
            <p:spPr bwMode="auto">
              <a:xfrm flipV="1">
                <a:off x="6087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6" name="Line 132"/>
              <p:cNvSpPr>
                <a:spLocks noChangeShapeType="1"/>
              </p:cNvSpPr>
              <p:nvPr/>
            </p:nvSpPr>
            <p:spPr bwMode="auto">
              <a:xfrm flipV="1">
                <a:off x="6087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7" name="Line 133"/>
              <p:cNvSpPr>
                <a:spLocks noChangeShapeType="1"/>
              </p:cNvSpPr>
              <p:nvPr/>
            </p:nvSpPr>
            <p:spPr bwMode="auto">
              <a:xfrm flipV="1">
                <a:off x="6087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8" name="Line 134"/>
              <p:cNvSpPr>
                <a:spLocks noChangeShapeType="1"/>
              </p:cNvSpPr>
              <p:nvPr/>
            </p:nvSpPr>
            <p:spPr bwMode="auto">
              <a:xfrm flipV="1">
                <a:off x="6087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59" name="Line 135"/>
              <p:cNvSpPr>
                <a:spLocks noChangeShapeType="1"/>
              </p:cNvSpPr>
              <p:nvPr/>
            </p:nvSpPr>
            <p:spPr bwMode="auto">
              <a:xfrm flipV="1">
                <a:off x="6087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0" name="Line 136"/>
              <p:cNvSpPr>
                <a:spLocks noChangeShapeType="1"/>
              </p:cNvSpPr>
              <p:nvPr/>
            </p:nvSpPr>
            <p:spPr bwMode="auto">
              <a:xfrm flipV="1">
                <a:off x="6087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1" name="Line 137"/>
              <p:cNvSpPr>
                <a:spLocks noChangeShapeType="1"/>
              </p:cNvSpPr>
              <p:nvPr/>
            </p:nvSpPr>
            <p:spPr bwMode="auto">
              <a:xfrm flipV="1">
                <a:off x="6087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2" name="Line 138"/>
              <p:cNvSpPr>
                <a:spLocks noChangeShapeType="1"/>
              </p:cNvSpPr>
              <p:nvPr/>
            </p:nvSpPr>
            <p:spPr bwMode="auto">
              <a:xfrm flipV="1">
                <a:off x="6087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3" name="Line 139"/>
              <p:cNvSpPr>
                <a:spLocks noChangeShapeType="1"/>
              </p:cNvSpPr>
              <p:nvPr/>
            </p:nvSpPr>
            <p:spPr bwMode="auto">
              <a:xfrm flipV="1">
                <a:off x="6087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4" name="Line 140"/>
              <p:cNvSpPr>
                <a:spLocks noChangeShapeType="1"/>
              </p:cNvSpPr>
              <p:nvPr/>
            </p:nvSpPr>
            <p:spPr bwMode="auto">
              <a:xfrm flipV="1">
                <a:off x="6087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5" name="Line 141"/>
              <p:cNvSpPr>
                <a:spLocks noChangeShapeType="1"/>
              </p:cNvSpPr>
              <p:nvPr/>
            </p:nvSpPr>
            <p:spPr bwMode="auto">
              <a:xfrm flipV="1">
                <a:off x="6087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6" name="Line 142"/>
              <p:cNvSpPr>
                <a:spLocks noChangeShapeType="1"/>
              </p:cNvSpPr>
              <p:nvPr/>
            </p:nvSpPr>
            <p:spPr bwMode="auto">
              <a:xfrm flipV="1">
                <a:off x="6087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7" name="Line 143"/>
              <p:cNvSpPr>
                <a:spLocks noChangeShapeType="1"/>
              </p:cNvSpPr>
              <p:nvPr/>
            </p:nvSpPr>
            <p:spPr bwMode="auto">
              <a:xfrm flipV="1">
                <a:off x="6087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8" name="Line 144"/>
              <p:cNvSpPr>
                <a:spLocks noChangeShapeType="1"/>
              </p:cNvSpPr>
              <p:nvPr/>
            </p:nvSpPr>
            <p:spPr bwMode="auto">
              <a:xfrm flipV="1">
                <a:off x="6087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69" name="Line 145"/>
              <p:cNvSpPr>
                <a:spLocks noChangeShapeType="1"/>
              </p:cNvSpPr>
              <p:nvPr/>
            </p:nvSpPr>
            <p:spPr bwMode="auto">
              <a:xfrm flipV="1">
                <a:off x="6087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0" name="Line 146"/>
              <p:cNvSpPr>
                <a:spLocks noChangeShapeType="1"/>
              </p:cNvSpPr>
              <p:nvPr/>
            </p:nvSpPr>
            <p:spPr bwMode="auto">
              <a:xfrm flipV="1">
                <a:off x="6087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1" name="Line 147"/>
              <p:cNvSpPr>
                <a:spLocks noChangeShapeType="1"/>
              </p:cNvSpPr>
              <p:nvPr/>
            </p:nvSpPr>
            <p:spPr bwMode="auto">
              <a:xfrm flipV="1">
                <a:off x="6087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2" name="Line 148"/>
              <p:cNvSpPr>
                <a:spLocks noChangeShapeType="1"/>
              </p:cNvSpPr>
              <p:nvPr/>
            </p:nvSpPr>
            <p:spPr bwMode="auto">
              <a:xfrm flipV="1">
                <a:off x="6087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3" name="Line 149"/>
              <p:cNvSpPr>
                <a:spLocks noChangeShapeType="1"/>
              </p:cNvSpPr>
              <p:nvPr/>
            </p:nvSpPr>
            <p:spPr bwMode="auto">
              <a:xfrm flipV="1">
                <a:off x="6087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4" name="Line 150"/>
              <p:cNvSpPr>
                <a:spLocks noChangeShapeType="1"/>
              </p:cNvSpPr>
              <p:nvPr/>
            </p:nvSpPr>
            <p:spPr bwMode="auto">
              <a:xfrm flipV="1">
                <a:off x="6087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5" name="Line 151"/>
              <p:cNvSpPr>
                <a:spLocks noChangeShapeType="1"/>
              </p:cNvSpPr>
              <p:nvPr/>
            </p:nvSpPr>
            <p:spPr bwMode="auto">
              <a:xfrm flipV="1">
                <a:off x="6087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6" name="Line 152"/>
              <p:cNvSpPr>
                <a:spLocks noChangeShapeType="1"/>
              </p:cNvSpPr>
              <p:nvPr/>
            </p:nvSpPr>
            <p:spPr bwMode="auto">
              <a:xfrm flipV="1">
                <a:off x="6087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7" name="Line 153"/>
              <p:cNvSpPr>
                <a:spLocks noChangeShapeType="1"/>
              </p:cNvSpPr>
              <p:nvPr/>
            </p:nvSpPr>
            <p:spPr bwMode="auto">
              <a:xfrm flipV="1">
                <a:off x="6087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8" name="Line 154"/>
              <p:cNvSpPr>
                <a:spLocks noChangeShapeType="1"/>
              </p:cNvSpPr>
              <p:nvPr/>
            </p:nvSpPr>
            <p:spPr bwMode="auto">
              <a:xfrm flipV="1">
                <a:off x="6087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79" name="Line 155"/>
              <p:cNvSpPr>
                <a:spLocks noChangeShapeType="1"/>
              </p:cNvSpPr>
              <p:nvPr/>
            </p:nvSpPr>
            <p:spPr bwMode="auto">
              <a:xfrm flipV="1">
                <a:off x="6087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0" name="Line 156"/>
              <p:cNvSpPr>
                <a:spLocks noChangeShapeType="1"/>
              </p:cNvSpPr>
              <p:nvPr/>
            </p:nvSpPr>
            <p:spPr bwMode="auto">
              <a:xfrm flipV="1">
                <a:off x="6087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1" name="Line 157"/>
              <p:cNvSpPr>
                <a:spLocks noChangeShapeType="1"/>
              </p:cNvSpPr>
              <p:nvPr/>
            </p:nvSpPr>
            <p:spPr bwMode="auto">
              <a:xfrm flipV="1">
                <a:off x="6087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2" name="Line 158"/>
              <p:cNvSpPr>
                <a:spLocks noChangeShapeType="1"/>
              </p:cNvSpPr>
              <p:nvPr/>
            </p:nvSpPr>
            <p:spPr bwMode="auto">
              <a:xfrm flipV="1">
                <a:off x="6087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3" name="Line 159"/>
              <p:cNvSpPr>
                <a:spLocks noChangeShapeType="1"/>
              </p:cNvSpPr>
              <p:nvPr/>
            </p:nvSpPr>
            <p:spPr bwMode="auto">
              <a:xfrm flipV="1">
                <a:off x="6087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4" name="Line 160"/>
              <p:cNvSpPr>
                <a:spLocks noChangeShapeType="1"/>
              </p:cNvSpPr>
              <p:nvPr/>
            </p:nvSpPr>
            <p:spPr bwMode="auto">
              <a:xfrm flipV="1">
                <a:off x="6087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5" name="Line 161"/>
              <p:cNvSpPr>
                <a:spLocks noChangeShapeType="1"/>
              </p:cNvSpPr>
              <p:nvPr/>
            </p:nvSpPr>
            <p:spPr bwMode="auto">
              <a:xfrm flipV="1">
                <a:off x="6087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6" name="Line 162"/>
              <p:cNvSpPr>
                <a:spLocks noChangeShapeType="1"/>
              </p:cNvSpPr>
              <p:nvPr/>
            </p:nvSpPr>
            <p:spPr bwMode="auto">
              <a:xfrm flipV="1">
                <a:off x="6087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7" name="Line 163"/>
              <p:cNvSpPr>
                <a:spLocks noChangeShapeType="1"/>
              </p:cNvSpPr>
              <p:nvPr/>
            </p:nvSpPr>
            <p:spPr bwMode="auto">
              <a:xfrm flipV="1">
                <a:off x="6087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8" name="Line 164"/>
              <p:cNvSpPr>
                <a:spLocks noChangeShapeType="1"/>
              </p:cNvSpPr>
              <p:nvPr/>
            </p:nvSpPr>
            <p:spPr bwMode="auto">
              <a:xfrm flipV="1">
                <a:off x="6087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89" name="Line 165"/>
              <p:cNvSpPr>
                <a:spLocks noChangeShapeType="1"/>
              </p:cNvSpPr>
              <p:nvPr/>
            </p:nvSpPr>
            <p:spPr bwMode="auto">
              <a:xfrm flipV="1">
                <a:off x="6087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0" name="Line 166"/>
              <p:cNvSpPr>
                <a:spLocks noChangeShapeType="1"/>
              </p:cNvSpPr>
              <p:nvPr/>
            </p:nvSpPr>
            <p:spPr bwMode="auto">
              <a:xfrm flipV="1">
                <a:off x="6087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1" name="Line 167"/>
              <p:cNvSpPr>
                <a:spLocks noChangeShapeType="1"/>
              </p:cNvSpPr>
              <p:nvPr/>
            </p:nvSpPr>
            <p:spPr bwMode="auto">
              <a:xfrm flipV="1">
                <a:off x="6087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2" name="Line 168"/>
              <p:cNvSpPr>
                <a:spLocks noChangeShapeType="1"/>
              </p:cNvSpPr>
              <p:nvPr/>
            </p:nvSpPr>
            <p:spPr bwMode="auto">
              <a:xfrm flipV="1">
                <a:off x="6087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3" name="Line 169"/>
              <p:cNvSpPr>
                <a:spLocks noChangeShapeType="1"/>
              </p:cNvSpPr>
              <p:nvPr/>
            </p:nvSpPr>
            <p:spPr bwMode="auto">
              <a:xfrm flipV="1">
                <a:off x="6087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4" name="Line 170"/>
              <p:cNvSpPr>
                <a:spLocks noChangeShapeType="1"/>
              </p:cNvSpPr>
              <p:nvPr/>
            </p:nvSpPr>
            <p:spPr bwMode="auto">
              <a:xfrm flipV="1">
                <a:off x="6087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5" name="Line 171"/>
              <p:cNvSpPr>
                <a:spLocks noChangeShapeType="1"/>
              </p:cNvSpPr>
              <p:nvPr/>
            </p:nvSpPr>
            <p:spPr bwMode="auto">
              <a:xfrm flipV="1">
                <a:off x="6087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6" name="Line 172"/>
              <p:cNvSpPr>
                <a:spLocks noChangeShapeType="1"/>
              </p:cNvSpPr>
              <p:nvPr/>
            </p:nvSpPr>
            <p:spPr bwMode="auto">
              <a:xfrm flipV="1">
                <a:off x="6087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7" name="Line 173"/>
              <p:cNvSpPr>
                <a:spLocks noChangeShapeType="1"/>
              </p:cNvSpPr>
              <p:nvPr/>
            </p:nvSpPr>
            <p:spPr bwMode="auto">
              <a:xfrm flipV="1">
                <a:off x="6087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8" name="Line 174"/>
              <p:cNvSpPr>
                <a:spLocks noChangeShapeType="1"/>
              </p:cNvSpPr>
              <p:nvPr/>
            </p:nvSpPr>
            <p:spPr bwMode="auto">
              <a:xfrm flipV="1">
                <a:off x="6087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399" name="Line 175"/>
              <p:cNvSpPr>
                <a:spLocks noChangeShapeType="1"/>
              </p:cNvSpPr>
              <p:nvPr/>
            </p:nvSpPr>
            <p:spPr bwMode="auto">
              <a:xfrm flipV="1">
                <a:off x="6087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0" name="Line 176"/>
              <p:cNvSpPr>
                <a:spLocks noChangeShapeType="1"/>
              </p:cNvSpPr>
              <p:nvPr/>
            </p:nvSpPr>
            <p:spPr bwMode="auto">
              <a:xfrm flipV="1">
                <a:off x="6087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1" name="Line 177"/>
              <p:cNvSpPr>
                <a:spLocks noChangeShapeType="1"/>
              </p:cNvSpPr>
              <p:nvPr/>
            </p:nvSpPr>
            <p:spPr bwMode="auto">
              <a:xfrm flipV="1">
                <a:off x="6087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2" name="Line 178"/>
              <p:cNvSpPr>
                <a:spLocks noChangeShapeType="1"/>
              </p:cNvSpPr>
              <p:nvPr/>
            </p:nvSpPr>
            <p:spPr bwMode="auto">
              <a:xfrm flipV="1">
                <a:off x="6087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3" name="Line 179"/>
              <p:cNvSpPr>
                <a:spLocks noChangeShapeType="1"/>
              </p:cNvSpPr>
              <p:nvPr/>
            </p:nvSpPr>
            <p:spPr bwMode="auto">
              <a:xfrm flipV="1">
                <a:off x="6087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4" name="Line 180"/>
              <p:cNvSpPr>
                <a:spLocks noChangeShapeType="1"/>
              </p:cNvSpPr>
              <p:nvPr/>
            </p:nvSpPr>
            <p:spPr bwMode="auto">
              <a:xfrm flipV="1">
                <a:off x="6087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5" name="Line 181"/>
              <p:cNvSpPr>
                <a:spLocks noChangeShapeType="1"/>
              </p:cNvSpPr>
              <p:nvPr/>
            </p:nvSpPr>
            <p:spPr bwMode="auto">
              <a:xfrm flipV="1">
                <a:off x="6087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6" name="Line 182"/>
              <p:cNvSpPr>
                <a:spLocks noChangeShapeType="1"/>
              </p:cNvSpPr>
              <p:nvPr/>
            </p:nvSpPr>
            <p:spPr bwMode="auto">
              <a:xfrm flipV="1">
                <a:off x="6087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7" name="Line 183"/>
              <p:cNvSpPr>
                <a:spLocks noChangeShapeType="1"/>
              </p:cNvSpPr>
              <p:nvPr/>
            </p:nvSpPr>
            <p:spPr bwMode="auto">
              <a:xfrm flipV="1">
                <a:off x="6087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8" name="Line 184"/>
              <p:cNvSpPr>
                <a:spLocks noChangeShapeType="1"/>
              </p:cNvSpPr>
              <p:nvPr/>
            </p:nvSpPr>
            <p:spPr bwMode="auto">
              <a:xfrm flipV="1">
                <a:off x="6087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09" name="Line 185"/>
              <p:cNvSpPr>
                <a:spLocks noChangeShapeType="1"/>
              </p:cNvSpPr>
              <p:nvPr/>
            </p:nvSpPr>
            <p:spPr bwMode="auto">
              <a:xfrm flipV="1">
                <a:off x="6087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0" name="Line 186"/>
              <p:cNvSpPr>
                <a:spLocks noChangeShapeType="1"/>
              </p:cNvSpPr>
              <p:nvPr/>
            </p:nvSpPr>
            <p:spPr bwMode="auto">
              <a:xfrm flipV="1">
                <a:off x="6087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1" name="Line 187"/>
              <p:cNvSpPr>
                <a:spLocks noChangeShapeType="1"/>
              </p:cNvSpPr>
              <p:nvPr/>
            </p:nvSpPr>
            <p:spPr bwMode="auto">
              <a:xfrm flipV="1">
                <a:off x="6087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2" name="Line 188"/>
              <p:cNvSpPr>
                <a:spLocks noChangeShapeType="1"/>
              </p:cNvSpPr>
              <p:nvPr/>
            </p:nvSpPr>
            <p:spPr bwMode="auto">
              <a:xfrm flipV="1">
                <a:off x="6087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3" name="Line 189"/>
              <p:cNvSpPr>
                <a:spLocks noChangeShapeType="1"/>
              </p:cNvSpPr>
              <p:nvPr/>
            </p:nvSpPr>
            <p:spPr bwMode="auto">
              <a:xfrm flipV="1">
                <a:off x="6087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4" name="Line 190"/>
              <p:cNvSpPr>
                <a:spLocks noChangeShapeType="1"/>
              </p:cNvSpPr>
              <p:nvPr/>
            </p:nvSpPr>
            <p:spPr bwMode="auto">
              <a:xfrm flipV="1">
                <a:off x="6087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5" name="Line 191"/>
              <p:cNvSpPr>
                <a:spLocks noChangeShapeType="1"/>
              </p:cNvSpPr>
              <p:nvPr/>
            </p:nvSpPr>
            <p:spPr bwMode="auto">
              <a:xfrm flipV="1">
                <a:off x="6087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6" name="Line 192"/>
              <p:cNvSpPr>
                <a:spLocks noChangeShapeType="1"/>
              </p:cNvSpPr>
              <p:nvPr/>
            </p:nvSpPr>
            <p:spPr bwMode="auto">
              <a:xfrm flipV="1">
                <a:off x="6087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7" name="Line 193"/>
              <p:cNvSpPr>
                <a:spLocks noChangeShapeType="1"/>
              </p:cNvSpPr>
              <p:nvPr/>
            </p:nvSpPr>
            <p:spPr bwMode="auto">
              <a:xfrm flipV="1">
                <a:off x="6087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8" name="Line 194"/>
              <p:cNvSpPr>
                <a:spLocks noChangeShapeType="1"/>
              </p:cNvSpPr>
              <p:nvPr/>
            </p:nvSpPr>
            <p:spPr bwMode="auto">
              <a:xfrm flipV="1">
                <a:off x="6087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19" name="Line 195"/>
              <p:cNvSpPr>
                <a:spLocks noChangeShapeType="1"/>
              </p:cNvSpPr>
              <p:nvPr/>
            </p:nvSpPr>
            <p:spPr bwMode="auto">
              <a:xfrm flipV="1">
                <a:off x="6087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0" name="Line 196"/>
              <p:cNvSpPr>
                <a:spLocks noChangeShapeType="1"/>
              </p:cNvSpPr>
              <p:nvPr/>
            </p:nvSpPr>
            <p:spPr bwMode="auto">
              <a:xfrm flipV="1">
                <a:off x="6087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1" name="Line 197"/>
              <p:cNvSpPr>
                <a:spLocks noChangeShapeType="1"/>
              </p:cNvSpPr>
              <p:nvPr/>
            </p:nvSpPr>
            <p:spPr bwMode="auto">
              <a:xfrm flipV="1">
                <a:off x="6087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2" name="Line 198"/>
              <p:cNvSpPr>
                <a:spLocks noChangeShapeType="1"/>
              </p:cNvSpPr>
              <p:nvPr/>
            </p:nvSpPr>
            <p:spPr bwMode="auto">
              <a:xfrm flipV="1">
                <a:off x="6087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3" name="Line 199"/>
              <p:cNvSpPr>
                <a:spLocks noChangeShapeType="1"/>
              </p:cNvSpPr>
              <p:nvPr/>
            </p:nvSpPr>
            <p:spPr bwMode="auto">
              <a:xfrm flipV="1">
                <a:off x="6087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4" name="Line 200"/>
              <p:cNvSpPr>
                <a:spLocks noChangeShapeType="1"/>
              </p:cNvSpPr>
              <p:nvPr/>
            </p:nvSpPr>
            <p:spPr bwMode="auto">
              <a:xfrm flipV="1">
                <a:off x="6087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5" name="Line 201"/>
              <p:cNvSpPr>
                <a:spLocks noChangeShapeType="1"/>
              </p:cNvSpPr>
              <p:nvPr/>
            </p:nvSpPr>
            <p:spPr bwMode="auto">
              <a:xfrm flipV="1">
                <a:off x="6087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6" name="Line 202"/>
              <p:cNvSpPr>
                <a:spLocks noChangeShapeType="1"/>
              </p:cNvSpPr>
              <p:nvPr/>
            </p:nvSpPr>
            <p:spPr bwMode="auto">
              <a:xfrm flipV="1">
                <a:off x="6087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7" name="Line 203"/>
              <p:cNvSpPr>
                <a:spLocks noChangeShapeType="1"/>
              </p:cNvSpPr>
              <p:nvPr/>
            </p:nvSpPr>
            <p:spPr bwMode="auto">
              <a:xfrm flipV="1">
                <a:off x="6087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8" name="Line 204"/>
              <p:cNvSpPr>
                <a:spLocks noChangeShapeType="1"/>
              </p:cNvSpPr>
              <p:nvPr/>
            </p:nvSpPr>
            <p:spPr bwMode="auto">
              <a:xfrm flipV="1">
                <a:off x="6087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29" name="Line 205"/>
              <p:cNvSpPr>
                <a:spLocks noChangeShapeType="1"/>
              </p:cNvSpPr>
              <p:nvPr/>
            </p:nvSpPr>
            <p:spPr bwMode="auto">
              <a:xfrm flipV="1">
                <a:off x="6087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30" name="Line 206"/>
              <p:cNvSpPr>
                <a:spLocks noChangeShapeType="1"/>
              </p:cNvSpPr>
              <p:nvPr/>
            </p:nvSpPr>
            <p:spPr bwMode="auto">
              <a:xfrm flipV="1">
                <a:off x="6087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31" name="Line 207"/>
              <p:cNvSpPr>
                <a:spLocks noChangeShapeType="1"/>
              </p:cNvSpPr>
              <p:nvPr/>
            </p:nvSpPr>
            <p:spPr bwMode="auto">
              <a:xfrm flipV="1">
                <a:off x="6087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32" name="Line 208"/>
              <p:cNvSpPr>
                <a:spLocks noChangeShapeType="1"/>
              </p:cNvSpPr>
              <p:nvPr/>
            </p:nvSpPr>
            <p:spPr bwMode="auto">
              <a:xfrm flipV="1">
                <a:off x="6087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33" name="Line 209"/>
              <p:cNvSpPr>
                <a:spLocks noChangeShapeType="1"/>
              </p:cNvSpPr>
              <p:nvPr/>
            </p:nvSpPr>
            <p:spPr bwMode="auto">
              <a:xfrm flipV="1">
                <a:off x="6087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34" name="Line 210"/>
              <p:cNvSpPr>
                <a:spLocks noChangeShapeType="1"/>
              </p:cNvSpPr>
              <p:nvPr/>
            </p:nvSpPr>
            <p:spPr bwMode="auto">
              <a:xfrm flipV="1">
                <a:off x="6087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35" name="Line 211"/>
              <p:cNvSpPr>
                <a:spLocks noChangeShapeType="1"/>
              </p:cNvSpPr>
              <p:nvPr/>
            </p:nvSpPr>
            <p:spPr bwMode="auto">
              <a:xfrm>
                <a:off x="6087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36" name="Line 212"/>
              <p:cNvSpPr>
                <a:spLocks noChangeShapeType="1"/>
              </p:cNvSpPr>
              <p:nvPr/>
            </p:nvSpPr>
            <p:spPr bwMode="auto">
              <a:xfrm flipV="1">
                <a:off x="6425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5" name="Group 213"/>
            <p:cNvGrpSpPr>
              <a:grpSpLocks/>
            </p:cNvGrpSpPr>
            <p:nvPr/>
          </p:nvGrpSpPr>
          <p:grpSpPr bwMode="auto">
            <a:xfrm>
              <a:off x="5417" y="12693"/>
              <a:ext cx="1334" cy="1983"/>
              <a:chOff x="5417" y="12693"/>
              <a:chExt cx="1334" cy="1983"/>
            </a:xfrm>
            <a:grpFill/>
          </p:grpSpPr>
          <p:sp>
            <p:nvSpPr>
              <p:cNvPr id="52438" name="Line 214"/>
              <p:cNvSpPr>
                <a:spLocks noChangeShapeType="1"/>
              </p:cNvSpPr>
              <p:nvPr/>
            </p:nvSpPr>
            <p:spPr bwMode="auto">
              <a:xfrm flipV="1">
                <a:off x="6425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39" name="Line 215"/>
              <p:cNvSpPr>
                <a:spLocks noChangeShapeType="1"/>
              </p:cNvSpPr>
              <p:nvPr/>
            </p:nvSpPr>
            <p:spPr bwMode="auto">
              <a:xfrm flipV="1">
                <a:off x="6425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0" name="Line 216"/>
              <p:cNvSpPr>
                <a:spLocks noChangeShapeType="1"/>
              </p:cNvSpPr>
              <p:nvPr/>
            </p:nvSpPr>
            <p:spPr bwMode="auto">
              <a:xfrm flipV="1">
                <a:off x="6425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1" name="Line 217"/>
              <p:cNvSpPr>
                <a:spLocks noChangeShapeType="1"/>
              </p:cNvSpPr>
              <p:nvPr/>
            </p:nvSpPr>
            <p:spPr bwMode="auto">
              <a:xfrm flipV="1">
                <a:off x="6425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2" name="Line 218"/>
              <p:cNvSpPr>
                <a:spLocks noChangeShapeType="1"/>
              </p:cNvSpPr>
              <p:nvPr/>
            </p:nvSpPr>
            <p:spPr bwMode="auto">
              <a:xfrm flipV="1">
                <a:off x="6425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3" name="Line 219"/>
              <p:cNvSpPr>
                <a:spLocks noChangeShapeType="1"/>
              </p:cNvSpPr>
              <p:nvPr/>
            </p:nvSpPr>
            <p:spPr bwMode="auto">
              <a:xfrm flipV="1">
                <a:off x="6425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4" name="Line 220"/>
              <p:cNvSpPr>
                <a:spLocks noChangeShapeType="1"/>
              </p:cNvSpPr>
              <p:nvPr/>
            </p:nvSpPr>
            <p:spPr bwMode="auto">
              <a:xfrm flipV="1">
                <a:off x="6425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5" name="Line 221"/>
              <p:cNvSpPr>
                <a:spLocks noChangeShapeType="1"/>
              </p:cNvSpPr>
              <p:nvPr/>
            </p:nvSpPr>
            <p:spPr bwMode="auto">
              <a:xfrm flipV="1">
                <a:off x="6425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6" name="Line 222"/>
              <p:cNvSpPr>
                <a:spLocks noChangeShapeType="1"/>
              </p:cNvSpPr>
              <p:nvPr/>
            </p:nvSpPr>
            <p:spPr bwMode="auto">
              <a:xfrm flipV="1">
                <a:off x="6425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7" name="Line 223"/>
              <p:cNvSpPr>
                <a:spLocks noChangeShapeType="1"/>
              </p:cNvSpPr>
              <p:nvPr/>
            </p:nvSpPr>
            <p:spPr bwMode="auto">
              <a:xfrm flipV="1">
                <a:off x="6425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8" name="Line 224"/>
              <p:cNvSpPr>
                <a:spLocks noChangeShapeType="1"/>
              </p:cNvSpPr>
              <p:nvPr/>
            </p:nvSpPr>
            <p:spPr bwMode="auto">
              <a:xfrm flipV="1">
                <a:off x="6425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49" name="Line 225"/>
              <p:cNvSpPr>
                <a:spLocks noChangeShapeType="1"/>
              </p:cNvSpPr>
              <p:nvPr/>
            </p:nvSpPr>
            <p:spPr bwMode="auto">
              <a:xfrm flipV="1">
                <a:off x="6425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0" name="Line 226"/>
              <p:cNvSpPr>
                <a:spLocks noChangeShapeType="1"/>
              </p:cNvSpPr>
              <p:nvPr/>
            </p:nvSpPr>
            <p:spPr bwMode="auto">
              <a:xfrm flipV="1">
                <a:off x="6425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1" name="Line 227"/>
              <p:cNvSpPr>
                <a:spLocks noChangeShapeType="1"/>
              </p:cNvSpPr>
              <p:nvPr/>
            </p:nvSpPr>
            <p:spPr bwMode="auto">
              <a:xfrm flipV="1">
                <a:off x="6425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2" name="Line 228"/>
              <p:cNvSpPr>
                <a:spLocks noChangeShapeType="1"/>
              </p:cNvSpPr>
              <p:nvPr/>
            </p:nvSpPr>
            <p:spPr bwMode="auto">
              <a:xfrm flipV="1">
                <a:off x="6425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3" name="Line 229"/>
              <p:cNvSpPr>
                <a:spLocks noChangeShapeType="1"/>
              </p:cNvSpPr>
              <p:nvPr/>
            </p:nvSpPr>
            <p:spPr bwMode="auto">
              <a:xfrm flipV="1">
                <a:off x="6425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4" name="Line 230"/>
              <p:cNvSpPr>
                <a:spLocks noChangeShapeType="1"/>
              </p:cNvSpPr>
              <p:nvPr/>
            </p:nvSpPr>
            <p:spPr bwMode="auto">
              <a:xfrm flipV="1">
                <a:off x="6425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5" name="Line 231"/>
              <p:cNvSpPr>
                <a:spLocks noChangeShapeType="1"/>
              </p:cNvSpPr>
              <p:nvPr/>
            </p:nvSpPr>
            <p:spPr bwMode="auto">
              <a:xfrm flipV="1">
                <a:off x="6425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6" name="Line 232"/>
              <p:cNvSpPr>
                <a:spLocks noChangeShapeType="1"/>
              </p:cNvSpPr>
              <p:nvPr/>
            </p:nvSpPr>
            <p:spPr bwMode="auto">
              <a:xfrm flipV="1">
                <a:off x="6425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7" name="Line 233"/>
              <p:cNvSpPr>
                <a:spLocks noChangeShapeType="1"/>
              </p:cNvSpPr>
              <p:nvPr/>
            </p:nvSpPr>
            <p:spPr bwMode="auto">
              <a:xfrm flipV="1">
                <a:off x="6425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8" name="Line 234"/>
              <p:cNvSpPr>
                <a:spLocks noChangeShapeType="1"/>
              </p:cNvSpPr>
              <p:nvPr/>
            </p:nvSpPr>
            <p:spPr bwMode="auto">
              <a:xfrm flipV="1">
                <a:off x="6425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59" name="Line 235"/>
              <p:cNvSpPr>
                <a:spLocks noChangeShapeType="1"/>
              </p:cNvSpPr>
              <p:nvPr/>
            </p:nvSpPr>
            <p:spPr bwMode="auto">
              <a:xfrm flipV="1">
                <a:off x="6425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0" name="Line 236"/>
              <p:cNvSpPr>
                <a:spLocks noChangeShapeType="1"/>
              </p:cNvSpPr>
              <p:nvPr/>
            </p:nvSpPr>
            <p:spPr bwMode="auto">
              <a:xfrm flipV="1">
                <a:off x="6425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1" name="Line 237"/>
              <p:cNvSpPr>
                <a:spLocks noChangeShapeType="1"/>
              </p:cNvSpPr>
              <p:nvPr/>
            </p:nvSpPr>
            <p:spPr bwMode="auto">
              <a:xfrm flipV="1">
                <a:off x="6425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2" name="Line 238"/>
              <p:cNvSpPr>
                <a:spLocks noChangeShapeType="1"/>
              </p:cNvSpPr>
              <p:nvPr/>
            </p:nvSpPr>
            <p:spPr bwMode="auto">
              <a:xfrm flipV="1">
                <a:off x="6425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3" name="Line 239"/>
              <p:cNvSpPr>
                <a:spLocks noChangeShapeType="1"/>
              </p:cNvSpPr>
              <p:nvPr/>
            </p:nvSpPr>
            <p:spPr bwMode="auto">
              <a:xfrm flipV="1">
                <a:off x="6425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4" name="Line 240"/>
              <p:cNvSpPr>
                <a:spLocks noChangeShapeType="1"/>
              </p:cNvSpPr>
              <p:nvPr/>
            </p:nvSpPr>
            <p:spPr bwMode="auto">
              <a:xfrm flipV="1">
                <a:off x="6425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5" name="Line 241"/>
              <p:cNvSpPr>
                <a:spLocks noChangeShapeType="1"/>
              </p:cNvSpPr>
              <p:nvPr/>
            </p:nvSpPr>
            <p:spPr bwMode="auto">
              <a:xfrm flipV="1">
                <a:off x="6425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6" name="Line 242"/>
              <p:cNvSpPr>
                <a:spLocks noChangeShapeType="1"/>
              </p:cNvSpPr>
              <p:nvPr/>
            </p:nvSpPr>
            <p:spPr bwMode="auto">
              <a:xfrm flipV="1">
                <a:off x="6425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7" name="Line 243"/>
              <p:cNvSpPr>
                <a:spLocks noChangeShapeType="1"/>
              </p:cNvSpPr>
              <p:nvPr/>
            </p:nvSpPr>
            <p:spPr bwMode="auto">
              <a:xfrm flipV="1">
                <a:off x="6425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8" name="Line 244"/>
              <p:cNvSpPr>
                <a:spLocks noChangeShapeType="1"/>
              </p:cNvSpPr>
              <p:nvPr/>
            </p:nvSpPr>
            <p:spPr bwMode="auto">
              <a:xfrm flipV="1">
                <a:off x="6425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69" name="Line 245"/>
              <p:cNvSpPr>
                <a:spLocks noChangeShapeType="1"/>
              </p:cNvSpPr>
              <p:nvPr/>
            </p:nvSpPr>
            <p:spPr bwMode="auto">
              <a:xfrm flipV="1">
                <a:off x="6425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0" name="Line 246"/>
              <p:cNvSpPr>
                <a:spLocks noChangeShapeType="1"/>
              </p:cNvSpPr>
              <p:nvPr/>
            </p:nvSpPr>
            <p:spPr bwMode="auto">
              <a:xfrm flipV="1">
                <a:off x="6425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1" name="Line 247"/>
              <p:cNvSpPr>
                <a:spLocks noChangeShapeType="1"/>
              </p:cNvSpPr>
              <p:nvPr/>
            </p:nvSpPr>
            <p:spPr bwMode="auto">
              <a:xfrm flipV="1">
                <a:off x="6425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2" name="Line 248"/>
              <p:cNvSpPr>
                <a:spLocks noChangeShapeType="1"/>
              </p:cNvSpPr>
              <p:nvPr/>
            </p:nvSpPr>
            <p:spPr bwMode="auto">
              <a:xfrm flipV="1">
                <a:off x="6425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3" name="Line 249"/>
              <p:cNvSpPr>
                <a:spLocks noChangeShapeType="1"/>
              </p:cNvSpPr>
              <p:nvPr/>
            </p:nvSpPr>
            <p:spPr bwMode="auto">
              <a:xfrm flipV="1">
                <a:off x="6425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4" name="Line 250"/>
              <p:cNvSpPr>
                <a:spLocks noChangeShapeType="1"/>
              </p:cNvSpPr>
              <p:nvPr/>
            </p:nvSpPr>
            <p:spPr bwMode="auto">
              <a:xfrm flipV="1">
                <a:off x="6425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5" name="Line 251"/>
              <p:cNvSpPr>
                <a:spLocks noChangeShapeType="1"/>
              </p:cNvSpPr>
              <p:nvPr/>
            </p:nvSpPr>
            <p:spPr bwMode="auto">
              <a:xfrm flipV="1">
                <a:off x="6425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6" name="Line 252"/>
              <p:cNvSpPr>
                <a:spLocks noChangeShapeType="1"/>
              </p:cNvSpPr>
              <p:nvPr/>
            </p:nvSpPr>
            <p:spPr bwMode="auto">
              <a:xfrm flipV="1">
                <a:off x="6425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7" name="Line 253"/>
              <p:cNvSpPr>
                <a:spLocks noChangeShapeType="1"/>
              </p:cNvSpPr>
              <p:nvPr/>
            </p:nvSpPr>
            <p:spPr bwMode="auto">
              <a:xfrm flipV="1">
                <a:off x="6425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8" name="Line 254"/>
              <p:cNvSpPr>
                <a:spLocks noChangeShapeType="1"/>
              </p:cNvSpPr>
              <p:nvPr/>
            </p:nvSpPr>
            <p:spPr bwMode="auto">
              <a:xfrm flipV="1">
                <a:off x="6425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79" name="Line 255"/>
              <p:cNvSpPr>
                <a:spLocks noChangeShapeType="1"/>
              </p:cNvSpPr>
              <p:nvPr/>
            </p:nvSpPr>
            <p:spPr bwMode="auto">
              <a:xfrm flipV="1">
                <a:off x="6425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0" name="Line 256"/>
              <p:cNvSpPr>
                <a:spLocks noChangeShapeType="1"/>
              </p:cNvSpPr>
              <p:nvPr/>
            </p:nvSpPr>
            <p:spPr bwMode="auto">
              <a:xfrm flipV="1">
                <a:off x="6425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1" name="Line 257"/>
              <p:cNvSpPr>
                <a:spLocks noChangeShapeType="1"/>
              </p:cNvSpPr>
              <p:nvPr/>
            </p:nvSpPr>
            <p:spPr bwMode="auto">
              <a:xfrm flipV="1">
                <a:off x="6425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2" name="Line 258"/>
              <p:cNvSpPr>
                <a:spLocks noChangeShapeType="1"/>
              </p:cNvSpPr>
              <p:nvPr/>
            </p:nvSpPr>
            <p:spPr bwMode="auto">
              <a:xfrm flipV="1">
                <a:off x="6425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3" name="Line 259"/>
              <p:cNvSpPr>
                <a:spLocks noChangeShapeType="1"/>
              </p:cNvSpPr>
              <p:nvPr/>
            </p:nvSpPr>
            <p:spPr bwMode="auto">
              <a:xfrm flipV="1">
                <a:off x="6425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4" name="Line 260"/>
              <p:cNvSpPr>
                <a:spLocks noChangeShapeType="1"/>
              </p:cNvSpPr>
              <p:nvPr/>
            </p:nvSpPr>
            <p:spPr bwMode="auto">
              <a:xfrm flipV="1">
                <a:off x="6425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5" name="Line 261"/>
              <p:cNvSpPr>
                <a:spLocks noChangeShapeType="1"/>
              </p:cNvSpPr>
              <p:nvPr/>
            </p:nvSpPr>
            <p:spPr bwMode="auto">
              <a:xfrm flipV="1">
                <a:off x="6425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6" name="Line 262"/>
              <p:cNvSpPr>
                <a:spLocks noChangeShapeType="1"/>
              </p:cNvSpPr>
              <p:nvPr/>
            </p:nvSpPr>
            <p:spPr bwMode="auto">
              <a:xfrm flipV="1">
                <a:off x="6425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7" name="Line 263"/>
              <p:cNvSpPr>
                <a:spLocks noChangeShapeType="1"/>
              </p:cNvSpPr>
              <p:nvPr/>
            </p:nvSpPr>
            <p:spPr bwMode="auto">
              <a:xfrm flipV="1">
                <a:off x="6425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8" name="Line 264"/>
              <p:cNvSpPr>
                <a:spLocks noChangeShapeType="1"/>
              </p:cNvSpPr>
              <p:nvPr/>
            </p:nvSpPr>
            <p:spPr bwMode="auto">
              <a:xfrm flipV="1">
                <a:off x="6425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89" name="Line 265"/>
              <p:cNvSpPr>
                <a:spLocks noChangeShapeType="1"/>
              </p:cNvSpPr>
              <p:nvPr/>
            </p:nvSpPr>
            <p:spPr bwMode="auto">
              <a:xfrm flipV="1">
                <a:off x="6425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0" name="Line 266"/>
              <p:cNvSpPr>
                <a:spLocks noChangeShapeType="1"/>
              </p:cNvSpPr>
              <p:nvPr/>
            </p:nvSpPr>
            <p:spPr bwMode="auto">
              <a:xfrm flipV="1">
                <a:off x="6425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1" name="Line 267"/>
              <p:cNvSpPr>
                <a:spLocks noChangeShapeType="1"/>
              </p:cNvSpPr>
              <p:nvPr/>
            </p:nvSpPr>
            <p:spPr bwMode="auto">
              <a:xfrm flipV="1">
                <a:off x="6425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2" name="Line 268"/>
              <p:cNvSpPr>
                <a:spLocks noChangeShapeType="1"/>
              </p:cNvSpPr>
              <p:nvPr/>
            </p:nvSpPr>
            <p:spPr bwMode="auto">
              <a:xfrm flipV="1">
                <a:off x="6425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3" name="Line 269"/>
              <p:cNvSpPr>
                <a:spLocks noChangeShapeType="1"/>
              </p:cNvSpPr>
              <p:nvPr/>
            </p:nvSpPr>
            <p:spPr bwMode="auto">
              <a:xfrm flipV="1">
                <a:off x="6425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4" name="Line 270"/>
              <p:cNvSpPr>
                <a:spLocks noChangeShapeType="1"/>
              </p:cNvSpPr>
              <p:nvPr/>
            </p:nvSpPr>
            <p:spPr bwMode="auto">
              <a:xfrm flipV="1">
                <a:off x="6425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5" name="Line 271"/>
              <p:cNvSpPr>
                <a:spLocks noChangeShapeType="1"/>
              </p:cNvSpPr>
              <p:nvPr/>
            </p:nvSpPr>
            <p:spPr bwMode="auto">
              <a:xfrm flipV="1">
                <a:off x="6425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6" name="Line 272"/>
              <p:cNvSpPr>
                <a:spLocks noChangeShapeType="1"/>
              </p:cNvSpPr>
              <p:nvPr/>
            </p:nvSpPr>
            <p:spPr bwMode="auto">
              <a:xfrm flipV="1">
                <a:off x="6425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7" name="Line 273"/>
              <p:cNvSpPr>
                <a:spLocks noChangeShapeType="1"/>
              </p:cNvSpPr>
              <p:nvPr/>
            </p:nvSpPr>
            <p:spPr bwMode="auto">
              <a:xfrm flipV="1">
                <a:off x="6425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8" name="Line 274"/>
              <p:cNvSpPr>
                <a:spLocks noChangeShapeType="1"/>
              </p:cNvSpPr>
              <p:nvPr/>
            </p:nvSpPr>
            <p:spPr bwMode="auto">
              <a:xfrm flipV="1">
                <a:off x="6425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499" name="Line 275"/>
              <p:cNvSpPr>
                <a:spLocks noChangeShapeType="1"/>
              </p:cNvSpPr>
              <p:nvPr/>
            </p:nvSpPr>
            <p:spPr bwMode="auto">
              <a:xfrm flipV="1">
                <a:off x="6425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0" name="Line 276"/>
              <p:cNvSpPr>
                <a:spLocks noChangeShapeType="1"/>
              </p:cNvSpPr>
              <p:nvPr/>
            </p:nvSpPr>
            <p:spPr bwMode="auto">
              <a:xfrm flipV="1">
                <a:off x="6425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1" name="Line 277"/>
              <p:cNvSpPr>
                <a:spLocks noChangeShapeType="1"/>
              </p:cNvSpPr>
              <p:nvPr/>
            </p:nvSpPr>
            <p:spPr bwMode="auto">
              <a:xfrm flipV="1">
                <a:off x="6425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2" name="Line 278"/>
              <p:cNvSpPr>
                <a:spLocks noChangeShapeType="1"/>
              </p:cNvSpPr>
              <p:nvPr/>
            </p:nvSpPr>
            <p:spPr bwMode="auto">
              <a:xfrm flipV="1">
                <a:off x="6425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3" name="Line 279"/>
              <p:cNvSpPr>
                <a:spLocks noChangeShapeType="1"/>
              </p:cNvSpPr>
              <p:nvPr/>
            </p:nvSpPr>
            <p:spPr bwMode="auto">
              <a:xfrm flipV="1">
                <a:off x="6425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4" name="Line 280"/>
              <p:cNvSpPr>
                <a:spLocks noChangeShapeType="1"/>
              </p:cNvSpPr>
              <p:nvPr/>
            </p:nvSpPr>
            <p:spPr bwMode="auto">
              <a:xfrm flipV="1">
                <a:off x="6425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5" name="Line 281"/>
              <p:cNvSpPr>
                <a:spLocks noChangeShapeType="1"/>
              </p:cNvSpPr>
              <p:nvPr/>
            </p:nvSpPr>
            <p:spPr bwMode="auto">
              <a:xfrm flipV="1">
                <a:off x="6425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6" name="Line 282"/>
              <p:cNvSpPr>
                <a:spLocks noChangeShapeType="1"/>
              </p:cNvSpPr>
              <p:nvPr/>
            </p:nvSpPr>
            <p:spPr bwMode="auto">
              <a:xfrm flipV="1">
                <a:off x="6425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7" name="Line 283"/>
              <p:cNvSpPr>
                <a:spLocks noChangeShapeType="1"/>
              </p:cNvSpPr>
              <p:nvPr/>
            </p:nvSpPr>
            <p:spPr bwMode="auto">
              <a:xfrm flipV="1">
                <a:off x="6425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8" name="Line 284"/>
              <p:cNvSpPr>
                <a:spLocks noChangeShapeType="1"/>
              </p:cNvSpPr>
              <p:nvPr/>
            </p:nvSpPr>
            <p:spPr bwMode="auto">
              <a:xfrm flipV="1">
                <a:off x="6425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09" name="Line 285"/>
              <p:cNvSpPr>
                <a:spLocks noChangeShapeType="1"/>
              </p:cNvSpPr>
              <p:nvPr/>
            </p:nvSpPr>
            <p:spPr bwMode="auto">
              <a:xfrm flipV="1">
                <a:off x="6425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0" name="Line 286"/>
              <p:cNvSpPr>
                <a:spLocks noChangeShapeType="1"/>
              </p:cNvSpPr>
              <p:nvPr/>
            </p:nvSpPr>
            <p:spPr bwMode="auto">
              <a:xfrm flipV="1">
                <a:off x="6425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1" name="Line 287"/>
              <p:cNvSpPr>
                <a:spLocks noChangeShapeType="1"/>
              </p:cNvSpPr>
              <p:nvPr/>
            </p:nvSpPr>
            <p:spPr bwMode="auto">
              <a:xfrm flipV="1">
                <a:off x="6425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2" name="Line 288"/>
              <p:cNvSpPr>
                <a:spLocks noChangeShapeType="1"/>
              </p:cNvSpPr>
              <p:nvPr/>
            </p:nvSpPr>
            <p:spPr bwMode="auto">
              <a:xfrm flipV="1">
                <a:off x="6425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3" name="Line 289"/>
              <p:cNvSpPr>
                <a:spLocks noChangeShapeType="1"/>
              </p:cNvSpPr>
              <p:nvPr/>
            </p:nvSpPr>
            <p:spPr bwMode="auto">
              <a:xfrm flipV="1">
                <a:off x="6425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4" name="Line 290"/>
              <p:cNvSpPr>
                <a:spLocks noChangeShapeType="1"/>
              </p:cNvSpPr>
              <p:nvPr/>
            </p:nvSpPr>
            <p:spPr bwMode="auto">
              <a:xfrm flipV="1">
                <a:off x="6425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5" name="Line 291"/>
              <p:cNvSpPr>
                <a:spLocks noChangeShapeType="1"/>
              </p:cNvSpPr>
              <p:nvPr/>
            </p:nvSpPr>
            <p:spPr bwMode="auto">
              <a:xfrm flipV="1">
                <a:off x="6425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6" name="Line 292"/>
              <p:cNvSpPr>
                <a:spLocks noChangeShapeType="1"/>
              </p:cNvSpPr>
              <p:nvPr/>
            </p:nvSpPr>
            <p:spPr bwMode="auto">
              <a:xfrm flipV="1">
                <a:off x="6425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7" name="Line 293"/>
              <p:cNvSpPr>
                <a:spLocks noChangeShapeType="1"/>
              </p:cNvSpPr>
              <p:nvPr/>
            </p:nvSpPr>
            <p:spPr bwMode="auto">
              <a:xfrm flipV="1">
                <a:off x="6425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8" name="Line 294"/>
              <p:cNvSpPr>
                <a:spLocks noChangeShapeType="1"/>
              </p:cNvSpPr>
              <p:nvPr/>
            </p:nvSpPr>
            <p:spPr bwMode="auto">
              <a:xfrm flipV="1">
                <a:off x="6425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19" name="Line 295"/>
              <p:cNvSpPr>
                <a:spLocks noChangeShapeType="1"/>
              </p:cNvSpPr>
              <p:nvPr/>
            </p:nvSpPr>
            <p:spPr bwMode="auto">
              <a:xfrm flipV="1">
                <a:off x="6425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0" name="Line 296"/>
              <p:cNvSpPr>
                <a:spLocks noChangeShapeType="1"/>
              </p:cNvSpPr>
              <p:nvPr/>
            </p:nvSpPr>
            <p:spPr bwMode="auto">
              <a:xfrm flipV="1">
                <a:off x="6425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1" name="Line 297"/>
              <p:cNvSpPr>
                <a:spLocks noChangeShapeType="1"/>
              </p:cNvSpPr>
              <p:nvPr/>
            </p:nvSpPr>
            <p:spPr bwMode="auto">
              <a:xfrm flipV="1">
                <a:off x="6425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2" name="Line 298"/>
              <p:cNvSpPr>
                <a:spLocks noChangeShapeType="1"/>
              </p:cNvSpPr>
              <p:nvPr/>
            </p:nvSpPr>
            <p:spPr bwMode="auto">
              <a:xfrm flipV="1">
                <a:off x="6425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3" name="Line 299"/>
              <p:cNvSpPr>
                <a:spLocks noChangeShapeType="1"/>
              </p:cNvSpPr>
              <p:nvPr/>
            </p:nvSpPr>
            <p:spPr bwMode="auto">
              <a:xfrm flipV="1">
                <a:off x="6425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4" name="Line 300"/>
              <p:cNvSpPr>
                <a:spLocks noChangeShapeType="1"/>
              </p:cNvSpPr>
              <p:nvPr/>
            </p:nvSpPr>
            <p:spPr bwMode="auto">
              <a:xfrm flipV="1">
                <a:off x="6425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5" name="Line 301"/>
              <p:cNvSpPr>
                <a:spLocks noChangeShapeType="1"/>
              </p:cNvSpPr>
              <p:nvPr/>
            </p:nvSpPr>
            <p:spPr bwMode="auto">
              <a:xfrm flipV="1">
                <a:off x="6425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6" name="Line 302"/>
              <p:cNvSpPr>
                <a:spLocks noChangeShapeType="1"/>
              </p:cNvSpPr>
              <p:nvPr/>
            </p:nvSpPr>
            <p:spPr bwMode="auto">
              <a:xfrm flipV="1">
                <a:off x="6425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7" name="Line 303"/>
              <p:cNvSpPr>
                <a:spLocks noChangeShapeType="1"/>
              </p:cNvSpPr>
              <p:nvPr/>
            </p:nvSpPr>
            <p:spPr bwMode="auto">
              <a:xfrm flipV="1">
                <a:off x="6425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8" name="Line 304"/>
              <p:cNvSpPr>
                <a:spLocks noChangeShapeType="1"/>
              </p:cNvSpPr>
              <p:nvPr/>
            </p:nvSpPr>
            <p:spPr bwMode="auto">
              <a:xfrm flipV="1">
                <a:off x="6425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29" name="Line 305"/>
              <p:cNvSpPr>
                <a:spLocks noChangeShapeType="1"/>
              </p:cNvSpPr>
              <p:nvPr/>
            </p:nvSpPr>
            <p:spPr bwMode="auto">
              <a:xfrm flipV="1">
                <a:off x="6425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0" name="Line 306"/>
              <p:cNvSpPr>
                <a:spLocks noChangeShapeType="1"/>
              </p:cNvSpPr>
              <p:nvPr/>
            </p:nvSpPr>
            <p:spPr bwMode="auto">
              <a:xfrm flipV="1">
                <a:off x="6425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1" name="Line 307"/>
              <p:cNvSpPr>
                <a:spLocks noChangeShapeType="1"/>
              </p:cNvSpPr>
              <p:nvPr/>
            </p:nvSpPr>
            <p:spPr bwMode="auto">
              <a:xfrm flipV="1">
                <a:off x="6425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2" name="Line 308"/>
              <p:cNvSpPr>
                <a:spLocks noChangeShapeType="1"/>
              </p:cNvSpPr>
              <p:nvPr/>
            </p:nvSpPr>
            <p:spPr bwMode="auto">
              <a:xfrm flipV="1">
                <a:off x="6425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3" name="Line 309"/>
              <p:cNvSpPr>
                <a:spLocks noChangeShapeType="1"/>
              </p:cNvSpPr>
              <p:nvPr/>
            </p:nvSpPr>
            <p:spPr bwMode="auto">
              <a:xfrm flipV="1">
                <a:off x="6425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4" name="Line 310"/>
              <p:cNvSpPr>
                <a:spLocks noChangeShapeType="1"/>
              </p:cNvSpPr>
              <p:nvPr/>
            </p:nvSpPr>
            <p:spPr bwMode="auto">
              <a:xfrm flipV="1">
                <a:off x="6425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5" name="Line 311"/>
              <p:cNvSpPr>
                <a:spLocks noChangeShapeType="1"/>
              </p:cNvSpPr>
              <p:nvPr/>
            </p:nvSpPr>
            <p:spPr bwMode="auto">
              <a:xfrm>
                <a:off x="6425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6" name="Line 312"/>
              <p:cNvSpPr>
                <a:spLocks noChangeShapeType="1"/>
              </p:cNvSpPr>
              <p:nvPr/>
            </p:nvSpPr>
            <p:spPr bwMode="auto">
              <a:xfrm>
                <a:off x="541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7" name="Line 313"/>
              <p:cNvSpPr>
                <a:spLocks noChangeShapeType="1"/>
              </p:cNvSpPr>
              <p:nvPr/>
            </p:nvSpPr>
            <p:spPr bwMode="auto">
              <a:xfrm>
                <a:off x="543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8" name="Line 314"/>
              <p:cNvSpPr>
                <a:spLocks noChangeShapeType="1"/>
              </p:cNvSpPr>
              <p:nvPr/>
            </p:nvSpPr>
            <p:spPr bwMode="auto">
              <a:xfrm>
                <a:off x="545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39" name="Line 315"/>
              <p:cNvSpPr>
                <a:spLocks noChangeShapeType="1"/>
              </p:cNvSpPr>
              <p:nvPr/>
            </p:nvSpPr>
            <p:spPr bwMode="auto">
              <a:xfrm>
                <a:off x="547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0" name="Line 316"/>
              <p:cNvSpPr>
                <a:spLocks noChangeShapeType="1"/>
              </p:cNvSpPr>
              <p:nvPr/>
            </p:nvSpPr>
            <p:spPr bwMode="auto">
              <a:xfrm>
                <a:off x="549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1" name="Line 317"/>
              <p:cNvSpPr>
                <a:spLocks noChangeShapeType="1"/>
              </p:cNvSpPr>
              <p:nvPr/>
            </p:nvSpPr>
            <p:spPr bwMode="auto">
              <a:xfrm>
                <a:off x="5520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2" name="Line 318"/>
              <p:cNvSpPr>
                <a:spLocks noChangeShapeType="1"/>
              </p:cNvSpPr>
              <p:nvPr/>
            </p:nvSpPr>
            <p:spPr bwMode="auto">
              <a:xfrm>
                <a:off x="554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3" name="Line 319"/>
              <p:cNvSpPr>
                <a:spLocks noChangeShapeType="1"/>
              </p:cNvSpPr>
              <p:nvPr/>
            </p:nvSpPr>
            <p:spPr bwMode="auto">
              <a:xfrm>
                <a:off x="556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4" name="Line 320"/>
              <p:cNvSpPr>
                <a:spLocks noChangeShapeType="1"/>
              </p:cNvSpPr>
              <p:nvPr/>
            </p:nvSpPr>
            <p:spPr bwMode="auto">
              <a:xfrm>
                <a:off x="558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5" name="Line 321"/>
              <p:cNvSpPr>
                <a:spLocks noChangeShapeType="1"/>
              </p:cNvSpPr>
              <p:nvPr/>
            </p:nvSpPr>
            <p:spPr bwMode="auto">
              <a:xfrm>
                <a:off x="560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6" name="Line 322"/>
              <p:cNvSpPr>
                <a:spLocks noChangeShapeType="1"/>
              </p:cNvSpPr>
              <p:nvPr/>
            </p:nvSpPr>
            <p:spPr bwMode="auto">
              <a:xfrm>
                <a:off x="562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7" name="Line 323"/>
              <p:cNvSpPr>
                <a:spLocks noChangeShapeType="1"/>
              </p:cNvSpPr>
              <p:nvPr/>
            </p:nvSpPr>
            <p:spPr bwMode="auto">
              <a:xfrm>
                <a:off x="564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8" name="Line 324"/>
              <p:cNvSpPr>
                <a:spLocks noChangeShapeType="1"/>
              </p:cNvSpPr>
              <p:nvPr/>
            </p:nvSpPr>
            <p:spPr bwMode="auto">
              <a:xfrm>
                <a:off x="566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49" name="Line 325"/>
              <p:cNvSpPr>
                <a:spLocks noChangeShapeType="1"/>
              </p:cNvSpPr>
              <p:nvPr/>
            </p:nvSpPr>
            <p:spPr bwMode="auto">
              <a:xfrm>
                <a:off x="568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0" name="Line 326"/>
              <p:cNvSpPr>
                <a:spLocks noChangeShapeType="1"/>
              </p:cNvSpPr>
              <p:nvPr/>
            </p:nvSpPr>
            <p:spPr bwMode="auto">
              <a:xfrm>
                <a:off x="570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1" name="Line 327"/>
              <p:cNvSpPr>
                <a:spLocks noChangeShapeType="1"/>
              </p:cNvSpPr>
              <p:nvPr/>
            </p:nvSpPr>
            <p:spPr bwMode="auto">
              <a:xfrm>
                <a:off x="572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2" name="Line 328"/>
              <p:cNvSpPr>
                <a:spLocks noChangeShapeType="1"/>
              </p:cNvSpPr>
              <p:nvPr/>
            </p:nvSpPr>
            <p:spPr bwMode="auto">
              <a:xfrm>
                <a:off x="5745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3" name="Line 329"/>
              <p:cNvSpPr>
                <a:spLocks noChangeShapeType="1"/>
              </p:cNvSpPr>
              <p:nvPr/>
            </p:nvSpPr>
            <p:spPr bwMode="auto">
              <a:xfrm>
                <a:off x="576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4" name="Line 330"/>
              <p:cNvSpPr>
                <a:spLocks noChangeShapeType="1"/>
              </p:cNvSpPr>
              <p:nvPr/>
            </p:nvSpPr>
            <p:spPr bwMode="auto">
              <a:xfrm>
                <a:off x="578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5" name="Line 331"/>
              <p:cNvSpPr>
                <a:spLocks noChangeShapeType="1"/>
              </p:cNvSpPr>
              <p:nvPr/>
            </p:nvSpPr>
            <p:spPr bwMode="auto">
              <a:xfrm>
                <a:off x="580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6" name="Line 332"/>
              <p:cNvSpPr>
                <a:spLocks noChangeShapeType="1"/>
              </p:cNvSpPr>
              <p:nvPr/>
            </p:nvSpPr>
            <p:spPr bwMode="auto">
              <a:xfrm>
                <a:off x="582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7" name="Line 333"/>
              <p:cNvSpPr>
                <a:spLocks noChangeShapeType="1"/>
              </p:cNvSpPr>
              <p:nvPr/>
            </p:nvSpPr>
            <p:spPr bwMode="auto">
              <a:xfrm>
                <a:off x="584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8" name="Line 334"/>
              <p:cNvSpPr>
                <a:spLocks noChangeShapeType="1"/>
              </p:cNvSpPr>
              <p:nvPr/>
            </p:nvSpPr>
            <p:spPr bwMode="auto">
              <a:xfrm>
                <a:off x="586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59" name="Line 335"/>
              <p:cNvSpPr>
                <a:spLocks noChangeShapeType="1"/>
              </p:cNvSpPr>
              <p:nvPr/>
            </p:nvSpPr>
            <p:spPr bwMode="auto">
              <a:xfrm>
                <a:off x="588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0" name="Line 336"/>
              <p:cNvSpPr>
                <a:spLocks noChangeShapeType="1"/>
              </p:cNvSpPr>
              <p:nvPr/>
            </p:nvSpPr>
            <p:spPr bwMode="auto">
              <a:xfrm>
                <a:off x="590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1" name="Line 337"/>
              <p:cNvSpPr>
                <a:spLocks noChangeShapeType="1"/>
              </p:cNvSpPr>
              <p:nvPr/>
            </p:nvSpPr>
            <p:spPr bwMode="auto">
              <a:xfrm>
                <a:off x="592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2" name="Line 338"/>
              <p:cNvSpPr>
                <a:spLocks noChangeShapeType="1"/>
              </p:cNvSpPr>
              <p:nvPr/>
            </p:nvSpPr>
            <p:spPr bwMode="auto">
              <a:xfrm>
                <a:off x="594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3" name="Line 339"/>
              <p:cNvSpPr>
                <a:spLocks noChangeShapeType="1"/>
              </p:cNvSpPr>
              <p:nvPr/>
            </p:nvSpPr>
            <p:spPr bwMode="auto">
              <a:xfrm>
                <a:off x="5970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4" name="Line 340"/>
              <p:cNvSpPr>
                <a:spLocks noChangeShapeType="1"/>
              </p:cNvSpPr>
              <p:nvPr/>
            </p:nvSpPr>
            <p:spPr bwMode="auto">
              <a:xfrm>
                <a:off x="599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5" name="Line 341"/>
              <p:cNvSpPr>
                <a:spLocks noChangeShapeType="1"/>
              </p:cNvSpPr>
              <p:nvPr/>
            </p:nvSpPr>
            <p:spPr bwMode="auto">
              <a:xfrm>
                <a:off x="601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6" name="Line 342"/>
              <p:cNvSpPr>
                <a:spLocks noChangeShapeType="1"/>
              </p:cNvSpPr>
              <p:nvPr/>
            </p:nvSpPr>
            <p:spPr bwMode="auto">
              <a:xfrm>
                <a:off x="603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7" name="Line 343"/>
              <p:cNvSpPr>
                <a:spLocks noChangeShapeType="1"/>
              </p:cNvSpPr>
              <p:nvPr/>
            </p:nvSpPr>
            <p:spPr bwMode="auto">
              <a:xfrm>
                <a:off x="605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8" name="Line 344"/>
              <p:cNvSpPr>
                <a:spLocks noChangeShapeType="1"/>
              </p:cNvSpPr>
              <p:nvPr/>
            </p:nvSpPr>
            <p:spPr bwMode="auto">
              <a:xfrm>
                <a:off x="607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69" name="Line 345"/>
              <p:cNvSpPr>
                <a:spLocks noChangeShapeType="1"/>
              </p:cNvSpPr>
              <p:nvPr/>
            </p:nvSpPr>
            <p:spPr bwMode="auto">
              <a:xfrm>
                <a:off x="609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0" name="Line 346"/>
              <p:cNvSpPr>
                <a:spLocks noChangeShapeType="1"/>
              </p:cNvSpPr>
              <p:nvPr/>
            </p:nvSpPr>
            <p:spPr bwMode="auto">
              <a:xfrm>
                <a:off x="611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1" name="Line 347"/>
              <p:cNvSpPr>
                <a:spLocks noChangeShapeType="1"/>
              </p:cNvSpPr>
              <p:nvPr/>
            </p:nvSpPr>
            <p:spPr bwMode="auto">
              <a:xfrm>
                <a:off x="613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2" name="Line 348"/>
              <p:cNvSpPr>
                <a:spLocks noChangeShapeType="1"/>
              </p:cNvSpPr>
              <p:nvPr/>
            </p:nvSpPr>
            <p:spPr bwMode="auto">
              <a:xfrm>
                <a:off x="615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3" name="Line 349"/>
              <p:cNvSpPr>
                <a:spLocks noChangeShapeType="1"/>
              </p:cNvSpPr>
              <p:nvPr/>
            </p:nvSpPr>
            <p:spPr bwMode="auto">
              <a:xfrm>
                <a:off x="617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4" name="Line 350"/>
              <p:cNvSpPr>
                <a:spLocks noChangeShapeType="1"/>
              </p:cNvSpPr>
              <p:nvPr/>
            </p:nvSpPr>
            <p:spPr bwMode="auto">
              <a:xfrm>
                <a:off x="6195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5" name="Line 351"/>
              <p:cNvSpPr>
                <a:spLocks noChangeShapeType="1"/>
              </p:cNvSpPr>
              <p:nvPr/>
            </p:nvSpPr>
            <p:spPr bwMode="auto">
              <a:xfrm>
                <a:off x="621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6" name="Line 352"/>
              <p:cNvSpPr>
                <a:spLocks noChangeShapeType="1"/>
              </p:cNvSpPr>
              <p:nvPr/>
            </p:nvSpPr>
            <p:spPr bwMode="auto">
              <a:xfrm>
                <a:off x="623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7" name="Line 353"/>
              <p:cNvSpPr>
                <a:spLocks noChangeShapeType="1"/>
              </p:cNvSpPr>
              <p:nvPr/>
            </p:nvSpPr>
            <p:spPr bwMode="auto">
              <a:xfrm>
                <a:off x="625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8" name="Line 354"/>
              <p:cNvSpPr>
                <a:spLocks noChangeShapeType="1"/>
              </p:cNvSpPr>
              <p:nvPr/>
            </p:nvSpPr>
            <p:spPr bwMode="auto">
              <a:xfrm>
                <a:off x="627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79" name="Line 355"/>
              <p:cNvSpPr>
                <a:spLocks noChangeShapeType="1"/>
              </p:cNvSpPr>
              <p:nvPr/>
            </p:nvSpPr>
            <p:spPr bwMode="auto">
              <a:xfrm>
                <a:off x="629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0" name="Line 356"/>
              <p:cNvSpPr>
                <a:spLocks noChangeShapeType="1"/>
              </p:cNvSpPr>
              <p:nvPr/>
            </p:nvSpPr>
            <p:spPr bwMode="auto">
              <a:xfrm>
                <a:off x="631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1" name="Line 357"/>
              <p:cNvSpPr>
                <a:spLocks noChangeShapeType="1"/>
              </p:cNvSpPr>
              <p:nvPr/>
            </p:nvSpPr>
            <p:spPr bwMode="auto">
              <a:xfrm>
                <a:off x="633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2" name="Line 358"/>
              <p:cNvSpPr>
                <a:spLocks noChangeShapeType="1"/>
              </p:cNvSpPr>
              <p:nvPr/>
            </p:nvSpPr>
            <p:spPr bwMode="auto">
              <a:xfrm>
                <a:off x="635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3" name="Line 359"/>
              <p:cNvSpPr>
                <a:spLocks noChangeShapeType="1"/>
              </p:cNvSpPr>
              <p:nvPr/>
            </p:nvSpPr>
            <p:spPr bwMode="auto">
              <a:xfrm>
                <a:off x="637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4" name="Line 360"/>
              <p:cNvSpPr>
                <a:spLocks noChangeShapeType="1"/>
              </p:cNvSpPr>
              <p:nvPr/>
            </p:nvSpPr>
            <p:spPr bwMode="auto">
              <a:xfrm>
                <a:off x="639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5" name="Line 361"/>
              <p:cNvSpPr>
                <a:spLocks noChangeShapeType="1"/>
              </p:cNvSpPr>
              <p:nvPr/>
            </p:nvSpPr>
            <p:spPr bwMode="auto">
              <a:xfrm>
                <a:off x="6420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6" name="Line 362"/>
              <p:cNvSpPr>
                <a:spLocks noChangeShapeType="1"/>
              </p:cNvSpPr>
              <p:nvPr/>
            </p:nvSpPr>
            <p:spPr bwMode="auto">
              <a:xfrm>
                <a:off x="644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7" name="Line 363"/>
              <p:cNvSpPr>
                <a:spLocks noChangeShapeType="1"/>
              </p:cNvSpPr>
              <p:nvPr/>
            </p:nvSpPr>
            <p:spPr bwMode="auto">
              <a:xfrm>
                <a:off x="6461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8" name="Line 364"/>
              <p:cNvSpPr>
                <a:spLocks noChangeShapeType="1"/>
              </p:cNvSpPr>
              <p:nvPr/>
            </p:nvSpPr>
            <p:spPr bwMode="auto">
              <a:xfrm>
                <a:off x="648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89" name="Line 365"/>
              <p:cNvSpPr>
                <a:spLocks noChangeShapeType="1"/>
              </p:cNvSpPr>
              <p:nvPr/>
            </p:nvSpPr>
            <p:spPr bwMode="auto">
              <a:xfrm>
                <a:off x="650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0" name="Line 366"/>
              <p:cNvSpPr>
                <a:spLocks noChangeShapeType="1"/>
              </p:cNvSpPr>
              <p:nvPr/>
            </p:nvSpPr>
            <p:spPr bwMode="auto">
              <a:xfrm>
                <a:off x="652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1" name="Line 367"/>
              <p:cNvSpPr>
                <a:spLocks noChangeShapeType="1"/>
              </p:cNvSpPr>
              <p:nvPr/>
            </p:nvSpPr>
            <p:spPr bwMode="auto">
              <a:xfrm>
                <a:off x="654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2" name="Line 368"/>
              <p:cNvSpPr>
                <a:spLocks noChangeShapeType="1"/>
              </p:cNvSpPr>
              <p:nvPr/>
            </p:nvSpPr>
            <p:spPr bwMode="auto">
              <a:xfrm>
                <a:off x="656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3" name="Line 369"/>
              <p:cNvSpPr>
                <a:spLocks noChangeShapeType="1"/>
              </p:cNvSpPr>
              <p:nvPr/>
            </p:nvSpPr>
            <p:spPr bwMode="auto">
              <a:xfrm>
                <a:off x="658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4" name="Line 370"/>
              <p:cNvSpPr>
                <a:spLocks noChangeShapeType="1"/>
              </p:cNvSpPr>
              <p:nvPr/>
            </p:nvSpPr>
            <p:spPr bwMode="auto">
              <a:xfrm>
                <a:off x="660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5" name="Line 371"/>
              <p:cNvSpPr>
                <a:spLocks noChangeShapeType="1"/>
              </p:cNvSpPr>
              <p:nvPr/>
            </p:nvSpPr>
            <p:spPr bwMode="auto">
              <a:xfrm>
                <a:off x="662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6" name="Line 372"/>
              <p:cNvSpPr>
                <a:spLocks noChangeShapeType="1"/>
              </p:cNvSpPr>
              <p:nvPr/>
            </p:nvSpPr>
            <p:spPr bwMode="auto">
              <a:xfrm>
                <a:off x="6645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7" name="Line 373"/>
              <p:cNvSpPr>
                <a:spLocks noChangeShapeType="1"/>
              </p:cNvSpPr>
              <p:nvPr/>
            </p:nvSpPr>
            <p:spPr bwMode="auto">
              <a:xfrm>
                <a:off x="666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8" name="Line 374"/>
              <p:cNvSpPr>
                <a:spLocks noChangeShapeType="1"/>
              </p:cNvSpPr>
              <p:nvPr/>
            </p:nvSpPr>
            <p:spPr bwMode="auto">
              <a:xfrm>
                <a:off x="6686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599" name="Line 375"/>
              <p:cNvSpPr>
                <a:spLocks noChangeShapeType="1"/>
              </p:cNvSpPr>
              <p:nvPr/>
            </p:nvSpPr>
            <p:spPr bwMode="auto">
              <a:xfrm>
                <a:off x="670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0" name="Line 376"/>
              <p:cNvSpPr>
                <a:spLocks noChangeShapeType="1"/>
              </p:cNvSpPr>
              <p:nvPr/>
            </p:nvSpPr>
            <p:spPr bwMode="auto">
              <a:xfrm>
                <a:off x="672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1" name="Line 377"/>
              <p:cNvSpPr>
                <a:spLocks noChangeShapeType="1"/>
              </p:cNvSpPr>
              <p:nvPr/>
            </p:nvSpPr>
            <p:spPr bwMode="auto">
              <a:xfrm>
                <a:off x="674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2" name="Line 378"/>
              <p:cNvSpPr>
                <a:spLocks noChangeShapeType="1"/>
              </p:cNvSpPr>
              <p:nvPr/>
            </p:nvSpPr>
            <p:spPr bwMode="auto">
              <a:xfrm>
                <a:off x="541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3" name="Line 379"/>
              <p:cNvSpPr>
                <a:spLocks noChangeShapeType="1"/>
              </p:cNvSpPr>
              <p:nvPr/>
            </p:nvSpPr>
            <p:spPr bwMode="auto">
              <a:xfrm>
                <a:off x="543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4" name="Line 380"/>
              <p:cNvSpPr>
                <a:spLocks noChangeShapeType="1"/>
              </p:cNvSpPr>
              <p:nvPr/>
            </p:nvSpPr>
            <p:spPr bwMode="auto">
              <a:xfrm>
                <a:off x="545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5" name="Line 381"/>
              <p:cNvSpPr>
                <a:spLocks noChangeShapeType="1"/>
              </p:cNvSpPr>
              <p:nvPr/>
            </p:nvSpPr>
            <p:spPr bwMode="auto">
              <a:xfrm>
                <a:off x="5479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6" name="Line 382"/>
              <p:cNvSpPr>
                <a:spLocks noChangeShapeType="1"/>
              </p:cNvSpPr>
              <p:nvPr/>
            </p:nvSpPr>
            <p:spPr bwMode="auto">
              <a:xfrm>
                <a:off x="549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7" name="Line 383"/>
              <p:cNvSpPr>
                <a:spLocks noChangeShapeType="1"/>
              </p:cNvSpPr>
              <p:nvPr/>
            </p:nvSpPr>
            <p:spPr bwMode="auto">
              <a:xfrm>
                <a:off x="5520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8" name="Line 384"/>
              <p:cNvSpPr>
                <a:spLocks noChangeShapeType="1"/>
              </p:cNvSpPr>
              <p:nvPr/>
            </p:nvSpPr>
            <p:spPr bwMode="auto">
              <a:xfrm>
                <a:off x="554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09" name="Line 385"/>
              <p:cNvSpPr>
                <a:spLocks noChangeShapeType="1"/>
              </p:cNvSpPr>
              <p:nvPr/>
            </p:nvSpPr>
            <p:spPr bwMode="auto">
              <a:xfrm>
                <a:off x="556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0" name="Line 386"/>
              <p:cNvSpPr>
                <a:spLocks noChangeShapeType="1"/>
              </p:cNvSpPr>
              <p:nvPr/>
            </p:nvSpPr>
            <p:spPr bwMode="auto">
              <a:xfrm>
                <a:off x="558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1" name="Line 387"/>
              <p:cNvSpPr>
                <a:spLocks noChangeShapeType="1"/>
              </p:cNvSpPr>
              <p:nvPr/>
            </p:nvSpPr>
            <p:spPr bwMode="auto">
              <a:xfrm>
                <a:off x="560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2" name="Line 388"/>
              <p:cNvSpPr>
                <a:spLocks noChangeShapeType="1"/>
              </p:cNvSpPr>
              <p:nvPr/>
            </p:nvSpPr>
            <p:spPr bwMode="auto">
              <a:xfrm>
                <a:off x="562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3" name="Line 389"/>
              <p:cNvSpPr>
                <a:spLocks noChangeShapeType="1"/>
              </p:cNvSpPr>
              <p:nvPr/>
            </p:nvSpPr>
            <p:spPr bwMode="auto">
              <a:xfrm>
                <a:off x="564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4" name="Line 390"/>
              <p:cNvSpPr>
                <a:spLocks noChangeShapeType="1"/>
              </p:cNvSpPr>
              <p:nvPr/>
            </p:nvSpPr>
            <p:spPr bwMode="auto">
              <a:xfrm>
                <a:off x="566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5" name="Line 391"/>
              <p:cNvSpPr>
                <a:spLocks noChangeShapeType="1"/>
              </p:cNvSpPr>
              <p:nvPr/>
            </p:nvSpPr>
            <p:spPr bwMode="auto">
              <a:xfrm>
                <a:off x="568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6" name="Line 392"/>
              <p:cNvSpPr>
                <a:spLocks noChangeShapeType="1"/>
              </p:cNvSpPr>
              <p:nvPr/>
            </p:nvSpPr>
            <p:spPr bwMode="auto">
              <a:xfrm>
                <a:off x="5704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7" name="Line 393"/>
              <p:cNvSpPr>
                <a:spLocks noChangeShapeType="1"/>
              </p:cNvSpPr>
              <p:nvPr/>
            </p:nvSpPr>
            <p:spPr bwMode="auto">
              <a:xfrm>
                <a:off x="572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8" name="Line 394"/>
              <p:cNvSpPr>
                <a:spLocks noChangeShapeType="1"/>
              </p:cNvSpPr>
              <p:nvPr/>
            </p:nvSpPr>
            <p:spPr bwMode="auto">
              <a:xfrm>
                <a:off x="5745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19" name="Line 395"/>
              <p:cNvSpPr>
                <a:spLocks noChangeShapeType="1"/>
              </p:cNvSpPr>
              <p:nvPr/>
            </p:nvSpPr>
            <p:spPr bwMode="auto">
              <a:xfrm>
                <a:off x="576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0" name="Line 396"/>
              <p:cNvSpPr>
                <a:spLocks noChangeShapeType="1"/>
              </p:cNvSpPr>
              <p:nvPr/>
            </p:nvSpPr>
            <p:spPr bwMode="auto">
              <a:xfrm>
                <a:off x="578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1" name="Line 397"/>
              <p:cNvSpPr>
                <a:spLocks noChangeShapeType="1"/>
              </p:cNvSpPr>
              <p:nvPr/>
            </p:nvSpPr>
            <p:spPr bwMode="auto">
              <a:xfrm>
                <a:off x="580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2" name="Line 398"/>
              <p:cNvSpPr>
                <a:spLocks noChangeShapeType="1"/>
              </p:cNvSpPr>
              <p:nvPr/>
            </p:nvSpPr>
            <p:spPr bwMode="auto">
              <a:xfrm>
                <a:off x="582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3" name="Line 399"/>
              <p:cNvSpPr>
                <a:spLocks noChangeShapeType="1"/>
              </p:cNvSpPr>
              <p:nvPr/>
            </p:nvSpPr>
            <p:spPr bwMode="auto">
              <a:xfrm>
                <a:off x="584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4" name="Line 400"/>
              <p:cNvSpPr>
                <a:spLocks noChangeShapeType="1"/>
              </p:cNvSpPr>
              <p:nvPr/>
            </p:nvSpPr>
            <p:spPr bwMode="auto">
              <a:xfrm>
                <a:off x="586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5" name="Line 401"/>
              <p:cNvSpPr>
                <a:spLocks noChangeShapeType="1"/>
              </p:cNvSpPr>
              <p:nvPr/>
            </p:nvSpPr>
            <p:spPr bwMode="auto">
              <a:xfrm>
                <a:off x="588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6" name="Line 402"/>
              <p:cNvSpPr>
                <a:spLocks noChangeShapeType="1"/>
              </p:cNvSpPr>
              <p:nvPr/>
            </p:nvSpPr>
            <p:spPr bwMode="auto">
              <a:xfrm>
                <a:off x="590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7" name="Line 403"/>
              <p:cNvSpPr>
                <a:spLocks noChangeShapeType="1"/>
              </p:cNvSpPr>
              <p:nvPr/>
            </p:nvSpPr>
            <p:spPr bwMode="auto">
              <a:xfrm>
                <a:off x="5929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8" name="Line 404"/>
              <p:cNvSpPr>
                <a:spLocks noChangeShapeType="1"/>
              </p:cNvSpPr>
              <p:nvPr/>
            </p:nvSpPr>
            <p:spPr bwMode="auto">
              <a:xfrm>
                <a:off x="594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29" name="Line 405"/>
              <p:cNvSpPr>
                <a:spLocks noChangeShapeType="1"/>
              </p:cNvSpPr>
              <p:nvPr/>
            </p:nvSpPr>
            <p:spPr bwMode="auto">
              <a:xfrm>
                <a:off x="5970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30" name="Line 406"/>
              <p:cNvSpPr>
                <a:spLocks noChangeShapeType="1"/>
              </p:cNvSpPr>
              <p:nvPr/>
            </p:nvSpPr>
            <p:spPr bwMode="auto">
              <a:xfrm>
                <a:off x="599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31" name="Line 407"/>
              <p:cNvSpPr>
                <a:spLocks noChangeShapeType="1"/>
              </p:cNvSpPr>
              <p:nvPr/>
            </p:nvSpPr>
            <p:spPr bwMode="auto">
              <a:xfrm>
                <a:off x="601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32" name="Line 408"/>
              <p:cNvSpPr>
                <a:spLocks noChangeShapeType="1"/>
              </p:cNvSpPr>
              <p:nvPr/>
            </p:nvSpPr>
            <p:spPr bwMode="auto">
              <a:xfrm>
                <a:off x="603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33" name="Line 409"/>
              <p:cNvSpPr>
                <a:spLocks noChangeShapeType="1"/>
              </p:cNvSpPr>
              <p:nvPr/>
            </p:nvSpPr>
            <p:spPr bwMode="auto">
              <a:xfrm>
                <a:off x="605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34" name="Line 410"/>
              <p:cNvSpPr>
                <a:spLocks noChangeShapeType="1"/>
              </p:cNvSpPr>
              <p:nvPr/>
            </p:nvSpPr>
            <p:spPr bwMode="auto">
              <a:xfrm>
                <a:off x="607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35" name="Line 411"/>
              <p:cNvSpPr>
                <a:spLocks noChangeShapeType="1"/>
              </p:cNvSpPr>
              <p:nvPr/>
            </p:nvSpPr>
            <p:spPr bwMode="auto">
              <a:xfrm>
                <a:off x="609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36" name="Line 412"/>
              <p:cNvSpPr>
                <a:spLocks noChangeShapeType="1"/>
              </p:cNvSpPr>
              <p:nvPr/>
            </p:nvSpPr>
            <p:spPr bwMode="auto">
              <a:xfrm>
                <a:off x="611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637" name="Line 413"/>
              <p:cNvSpPr>
                <a:spLocks noChangeShapeType="1"/>
              </p:cNvSpPr>
              <p:nvPr/>
            </p:nvSpPr>
            <p:spPr bwMode="auto">
              <a:xfrm>
                <a:off x="613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2638" name="Line 414"/>
            <p:cNvSpPr>
              <a:spLocks noChangeShapeType="1"/>
            </p:cNvSpPr>
            <p:nvPr/>
          </p:nvSpPr>
          <p:spPr bwMode="auto">
            <a:xfrm>
              <a:off x="6154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39" name="Line 415"/>
            <p:cNvSpPr>
              <a:spLocks noChangeShapeType="1"/>
            </p:cNvSpPr>
            <p:nvPr/>
          </p:nvSpPr>
          <p:spPr bwMode="auto">
            <a:xfrm>
              <a:off x="6174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0" name="Line 416"/>
            <p:cNvSpPr>
              <a:spLocks noChangeShapeType="1"/>
            </p:cNvSpPr>
            <p:nvPr/>
          </p:nvSpPr>
          <p:spPr bwMode="auto">
            <a:xfrm>
              <a:off x="6195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1" name="Line 417"/>
            <p:cNvSpPr>
              <a:spLocks noChangeShapeType="1"/>
            </p:cNvSpPr>
            <p:nvPr/>
          </p:nvSpPr>
          <p:spPr bwMode="auto">
            <a:xfrm>
              <a:off x="6215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2" name="Line 418"/>
            <p:cNvSpPr>
              <a:spLocks noChangeShapeType="1"/>
            </p:cNvSpPr>
            <p:nvPr/>
          </p:nvSpPr>
          <p:spPr bwMode="auto">
            <a:xfrm>
              <a:off x="6235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3" name="Line 419"/>
            <p:cNvSpPr>
              <a:spLocks noChangeShapeType="1"/>
            </p:cNvSpPr>
            <p:nvPr/>
          </p:nvSpPr>
          <p:spPr bwMode="auto">
            <a:xfrm>
              <a:off x="6256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4" name="Line 420"/>
            <p:cNvSpPr>
              <a:spLocks noChangeShapeType="1"/>
            </p:cNvSpPr>
            <p:nvPr/>
          </p:nvSpPr>
          <p:spPr bwMode="auto">
            <a:xfrm>
              <a:off x="6276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5" name="Line 421"/>
            <p:cNvSpPr>
              <a:spLocks noChangeShapeType="1"/>
            </p:cNvSpPr>
            <p:nvPr/>
          </p:nvSpPr>
          <p:spPr bwMode="auto">
            <a:xfrm>
              <a:off x="6297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6" name="Line 422"/>
            <p:cNvSpPr>
              <a:spLocks noChangeShapeType="1"/>
            </p:cNvSpPr>
            <p:nvPr/>
          </p:nvSpPr>
          <p:spPr bwMode="auto">
            <a:xfrm>
              <a:off x="6317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7" name="Line 423"/>
            <p:cNvSpPr>
              <a:spLocks noChangeShapeType="1"/>
            </p:cNvSpPr>
            <p:nvPr/>
          </p:nvSpPr>
          <p:spPr bwMode="auto">
            <a:xfrm>
              <a:off x="6338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8" name="Line 424"/>
            <p:cNvSpPr>
              <a:spLocks noChangeShapeType="1"/>
            </p:cNvSpPr>
            <p:nvPr/>
          </p:nvSpPr>
          <p:spPr bwMode="auto">
            <a:xfrm>
              <a:off x="6358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49" name="Line 425"/>
            <p:cNvSpPr>
              <a:spLocks noChangeShapeType="1"/>
            </p:cNvSpPr>
            <p:nvPr/>
          </p:nvSpPr>
          <p:spPr bwMode="auto">
            <a:xfrm>
              <a:off x="6379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0" name="Line 426"/>
            <p:cNvSpPr>
              <a:spLocks noChangeShapeType="1"/>
            </p:cNvSpPr>
            <p:nvPr/>
          </p:nvSpPr>
          <p:spPr bwMode="auto">
            <a:xfrm>
              <a:off x="6399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1" name="Line 427"/>
            <p:cNvSpPr>
              <a:spLocks noChangeShapeType="1"/>
            </p:cNvSpPr>
            <p:nvPr/>
          </p:nvSpPr>
          <p:spPr bwMode="auto">
            <a:xfrm>
              <a:off x="6420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2" name="Line 428"/>
            <p:cNvSpPr>
              <a:spLocks noChangeShapeType="1"/>
            </p:cNvSpPr>
            <p:nvPr/>
          </p:nvSpPr>
          <p:spPr bwMode="auto">
            <a:xfrm>
              <a:off x="6440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3" name="Line 429"/>
            <p:cNvSpPr>
              <a:spLocks noChangeShapeType="1"/>
            </p:cNvSpPr>
            <p:nvPr/>
          </p:nvSpPr>
          <p:spPr bwMode="auto">
            <a:xfrm>
              <a:off x="6461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4" name="Line 430"/>
            <p:cNvSpPr>
              <a:spLocks noChangeShapeType="1"/>
            </p:cNvSpPr>
            <p:nvPr/>
          </p:nvSpPr>
          <p:spPr bwMode="auto">
            <a:xfrm>
              <a:off x="6481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5" name="Line 431"/>
            <p:cNvSpPr>
              <a:spLocks noChangeShapeType="1"/>
            </p:cNvSpPr>
            <p:nvPr/>
          </p:nvSpPr>
          <p:spPr bwMode="auto">
            <a:xfrm>
              <a:off x="6501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6" name="Line 432"/>
            <p:cNvSpPr>
              <a:spLocks noChangeShapeType="1"/>
            </p:cNvSpPr>
            <p:nvPr/>
          </p:nvSpPr>
          <p:spPr bwMode="auto">
            <a:xfrm>
              <a:off x="6522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7" name="Line 433"/>
            <p:cNvSpPr>
              <a:spLocks noChangeShapeType="1"/>
            </p:cNvSpPr>
            <p:nvPr/>
          </p:nvSpPr>
          <p:spPr bwMode="auto">
            <a:xfrm>
              <a:off x="6542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8" name="Line 434"/>
            <p:cNvSpPr>
              <a:spLocks noChangeShapeType="1"/>
            </p:cNvSpPr>
            <p:nvPr/>
          </p:nvSpPr>
          <p:spPr bwMode="auto">
            <a:xfrm>
              <a:off x="6563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59" name="Line 435"/>
            <p:cNvSpPr>
              <a:spLocks noChangeShapeType="1"/>
            </p:cNvSpPr>
            <p:nvPr/>
          </p:nvSpPr>
          <p:spPr bwMode="auto">
            <a:xfrm>
              <a:off x="6583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0" name="Line 436"/>
            <p:cNvSpPr>
              <a:spLocks noChangeShapeType="1"/>
            </p:cNvSpPr>
            <p:nvPr/>
          </p:nvSpPr>
          <p:spPr bwMode="auto">
            <a:xfrm>
              <a:off x="6604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1" name="Line 437"/>
            <p:cNvSpPr>
              <a:spLocks noChangeShapeType="1"/>
            </p:cNvSpPr>
            <p:nvPr/>
          </p:nvSpPr>
          <p:spPr bwMode="auto">
            <a:xfrm>
              <a:off x="6624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2" name="Line 438"/>
            <p:cNvSpPr>
              <a:spLocks noChangeShapeType="1"/>
            </p:cNvSpPr>
            <p:nvPr/>
          </p:nvSpPr>
          <p:spPr bwMode="auto">
            <a:xfrm>
              <a:off x="6645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3" name="Line 439"/>
            <p:cNvSpPr>
              <a:spLocks noChangeShapeType="1"/>
            </p:cNvSpPr>
            <p:nvPr/>
          </p:nvSpPr>
          <p:spPr bwMode="auto">
            <a:xfrm>
              <a:off x="6665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4" name="Line 440"/>
            <p:cNvSpPr>
              <a:spLocks noChangeShapeType="1"/>
            </p:cNvSpPr>
            <p:nvPr/>
          </p:nvSpPr>
          <p:spPr bwMode="auto">
            <a:xfrm>
              <a:off x="6686" y="13407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5" name="Line 441"/>
            <p:cNvSpPr>
              <a:spLocks noChangeShapeType="1"/>
            </p:cNvSpPr>
            <p:nvPr/>
          </p:nvSpPr>
          <p:spPr bwMode="auto">
            <a:xfrm>
              <a:off x="6706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6" name="Line 442"/>
            <p:cNvSpPr>
              <a:spLocks noChangeShapeType="1"/>
            </p:cNvSpPr>
            <p:nvPr/>
          </p:nvSpPr>
          <p:spPr bwMode="auto">
            <a:xfrm>
              <a:off x="6726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7" name="Line 443"/>
            <p:cNvSpPr>
              <a:spLocks noChangeShapeType="1"/>
            </p:cNvSpPr>
            <p:nvPr/>
          </p:nvSpPr>
          <p:spPr bwMode="auto">
            <a:xfrm>
              <a:off x="6747" y="13407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8" name="Line 444"/>
            <p:cNvSpPr>
              <a:spLocks noChangeShapeType="1"/>
            </p:cNvSpPr>
            <p:nvPr/>
          </p:nvSpPr>
          <p:spPr bwMode="auto">
            <a:xfrm>
              <a:off x="541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69" name="Line 445"/>
            <p:cNvSpPr>
              <a:spLocks noChangeShapeType="1"/>
            </p:cNvSpPr>
            <p:nvPr/>
          </p:nvSpPr>
          <p:spPr bwMode="auto">
            <a:xfrm>
              <a:off x="5438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0" name="Line 446"/>
            <p:cNvSpPr>
              <a:spLocks noChangeShapeType="1"/>
            </p:cNvSpPr>
            <p:nvPr/>
          </p:nvSpPr>
          <p:spPr bwMode="auto">
            <a:xfrm>
              <a:off x="5458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1" name="Line 447"/>
            <p:cNvSpPr>
              <a:spLocks noChangeShapeType="1"/>
            </p:cNvSpPr>
            <p:nvPr/>
          </p:nvSpPr>
          <p:spPr bwMode="auto">
            <a:xfrm>
              <a:off x="5479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2" name="Line 448"/>
            <p:cNvSpPr>
              <a:spLocks noChangeShapeType="1"/>
            </p:cNvSpPr>
            <p:nvPr/>
          </p:nvSpPr>
          <p:spPr bwMode="auto">
            <a:xfrm>
              <a:off x="549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3" name="Line 449"/>
            <p:cNvSpPr>
              <a:spLocks noChangeShapeType="1"/>
            </p:cNvSpPr>
            <p:nvPr/>
          </p:nvSpPr>
          <p:spPr bwMode="auto">
            <a:xfrm>
              <a:off x="5520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4" name="Line 450"/>
            <p:cNvSpPr>
              <a:spLocks noChangeShapeType="1"/>
            </p:cNvSpPr>
            <p:nvPr/>
          </p:nvSpPr>
          <p:spPr bwMode="auto">
            <a:xfrm>
              <a:off x="554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5" name="Line 451"/>
            <p:cNvSpPr>
              <a:spLocks noChangeShapeType="1"/>
            </p:cNvSpPr>
            <p:nvPr/>
          </p:nvSpPr>
          <p:spPr bwMode="auto">
            <a:xfrm>
              <a:off x="556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6" name="Line 452"/>
            <p:cNvSpPr>
              <a:spLocks noChangeShapeType="1"/>
            </p:cNvSpPr>
            <p:nvPr/>
          </p:nvSpPr>
          <p:spPr bwMode="auto">
            <a:xfrm>
              <a:off x="558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7" name="Line 453"/>
            <p:cNvSpPr>
              <a:spLocks noChangeShapeType="1"/>
            </p:cNvSpPr>
            <p:nvPr/>
          </p:nvSpPr>
          <p:spPr bwMode="auto">
            <a:xfrm>
              <a:off x="560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8" name="Line 454"/>
            <p:cNvSpPr>
              <a:spLocks noChangeShapeType="1"/>
            </p:cNvSpPr>
            <p:nvPr/>
          </p:nvSpPr>
          <p:spPr bwMode="auto">
            <a:xfrm>
              <a:off x="562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79" name="Line 455"/>
            <p:cNvSpPr>
              <a:spLocks noChangeShapeType="1"/>
            </p:cNvSpPr>
            <p:nvPr/>
          </p:nvSpPr>
          <p:spPr bwMode="auto">
            <a:xfrm>
              <a:off x="564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0" name="Line 456"/>
            <p:cNvSpPr>
              <a:spLocks noChangeShapeType="1"/>
            </p:cNvSpPr>
            <p:nvPr/>
          </p:nvSpPr>
          <p:spPr bwMode="auto">
            <a:xfrm>
              <a:off x="5663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1" name="Line 457"/>
            <p:cNvSpPr>
              <a:spLocks noChangeShapeType="1"/>
            </p:cNvSpPr>
            <p:nvPr/>
          </p:nvSpPr>
          <p:spPr bwMode="auto">
            <a:xfrm>
              <a:off x="568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2" name="Line 458"/>
            <p:cNvSpPr>
              <a:spLocks noChangeShapeType="1"/>
            </p:cNvSpPr>
            <p:nvPr/>
          </p:nvSpPr>
          <p:spPr bwMode="auto">
            <a:xfrm>
              <a:off x="5704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3" name="Line 459"/>
            <p:cNvSpPr>
              <a:spLocks noChangeShapeType="1"/>
            </p:cNvSpPr>
            <p:nvPr/>
          </p:nvSpPr>
          <p:spPr bwMode="auto">
            <a:xfrm>
              <a:off x="572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4" name="Line 460"/>
            <p:cNvSpPr>
              <a:spLocks noChangeShapeType="1"/>
            </p:cNvSpPr>
            <p:nvPr/>
          </p:nvSpPr>
          <p:spPr bwMode="auto">
            <a:xfrm>
              <a:off x="5745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5" name="Line 461"/>
            <p:cNvSpPr>
              <a:spLocks noChangeShapeType="1"/>
            </p:cNvSpPr>
            <p:nvPr/>
          </p:nvSpPr>
          <p:spPr bwMode="auto">
            <a:xfrm>
              <a:off x="576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6" name="Line 462"/>
            <p:cNvSpPr>
              <a:spLocks noChangeShapeType="1"/>
            </p:cNvSpPr>
            <p:nvPr/>
          </p:nvSpPr>
          <p:spPr bwMode="auto">
            <a:xfrm>
              <a:off x="578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7" name="Line 463"/>
            <p:cNvSpPr>
              <a:spLocks noChangeShapeType="1"/>
            </p:cNvSpPr>
            <p:nvPr/>
          </p:nvSpPr>
          <p:spPr bwMode="auto">
            <a:xfrm>
              <a:off x="580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8" name="Line 464"/>
            <p:cNvSpPr>
              <a:spLocks noChangeShapeType="1"/>
            </p:cNvSpPr>
            <p:nvPr/>
          </p:nvSpPr>
          <p:spPr bwMode="auto">
            <a:xfrm>
              <a:off x="582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89" name="Line 465"/>
            <p:cNvSpPr>
              <a:spLocks noChangeShapeType="1"/>
            </p:cNvSpPr>
            <p:nvPr/>
          </p:nvSpPr>
          <p:spPr bwMode="auto">
            <a:xfrm>
              <a:off x="584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0" name="Line 466"/>
            <p:cNvSpPr>
              <a:spLocks noChangeShapeType="1"/>
            </p:cNvSpPr>
            <p:nvPr/>
          </p:nvSpPr>
          <p:spPr bwMode="auto">
            <a:xfrm>
              <a:off x="586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1" name="Line 467"/>
            <p:cNvSpPr>
              <a:spLocks noChangeShapeType="1"/>
            </p:cNvSpPr>
            <p:nvPr/>
          </p:nvSpPr>
          <p:spPr bwMode="auto">
            <a:xfrm>
              <a:off x="5888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2" name="Line 468"/>
            <p:cNvSpPr>
              <a:spLocks noChangeShapeType="1"/>
            </p:cNvSpPr>
            <p:nvPr/>
          </p:nvSpPr>
          <p:spPr bwMode="auto">
            <a:xfrm>
              <a:off x="5908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3" name="Line 469"/>
            <p:cNvSpPr>
              <a:spLocks noChangeShapeType="1"/>
            </p:cNvSpPr>
            <p:nvPr/>
          </p:nvSpPr>
          <p:spPr bwMode="auto">
            <a:xfrm>
              <a:off x="5929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4" name="Line 470"/>
            <p:cNvSpPr>
              <a:spLocks noChangeShapeType="1"/>
            </p:cNvSpPr>
            <p:nvPr/>
          </p:nvSpPr>
          <p:spPr bwMode="auto">
            <a:xfrm>
              <a:off x="594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5" name="Line 471"/>
            <p:cNvSpPr>
              <a:spLocks noChangeShapeType="1"/>
            </p:cNvSpPr>
            <p:nvPr/>
          </p:nvSpPr>
          <p:spPr bwMode="auto">
            <a:xfrm>
              <a:off x="5970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6" name="Line 472"/>
            <p:cNvSpPr>
              <a:spLocks noChangeShapeType="1"/>
            </p:cNvSpPr>
            <p:nvPr/>
          </p:nvSpPr>
          <p:spPr bwMode="auto">
            <a:xfrm>
              <a:off x="599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7" name="Line 473"/>
            <p:cNvSpPr>
              <a:spLocks noChangeShapeType="1"/>
            </p:cNvSpPr>
            <p:nvPr/>
          </p:nvSpPr>
          <p:spPr bwMode="auto">
            <a:xfrm>
              <a:off x="601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8" name="Line 474"/>
            <p:cNvSpPr>
              <a:spLocks noChangeShapeType="1"/>
            </p:cNvSpPr>
            <p:nvPr/>
          </p:nvSpPr>
          <p:spPr bwMode="auto">
            <a:xfrm>
              <a:off x="603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699" name="Line 475"/>
            <p:cNvSpPr>
              <a:spLocks noChangeShapeType="1"/>
            </p:cNvSpPr>
            <p:nvPr/>
          </p:nvSpPr>
          <p:spPr bwMode="auto">
            <a:xfrm>
              <a:off x="605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0" name="Line 476"/>
            <p:cNvSpPr>
              <a:spLocks noChangeShapeType="1"/>
            </p:cNvSpPr>
            <p:nvPr/>
          </p:nvSpPr>
          <p:spPr bwMode="auto">
            <a:xfrm>
              <a:off x="607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1" name="Line 477"/>
            <p:cNvSpPr>
              <a:spLocks noChangeShapeType="1"/>
            </p:cNvSpPr>
            <p:nvPr/>
          </p:nvSpPr>
          <p:spPr bwMode="auto">
            <a:xfrm>
              <a:off x="609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2" name="Line 478"/>
            <p:cNvSpPr>
              <a:spLocks noChangeShapeType="1"/>
            </p:cNvSpPr>
            <p:nvPr/>
          </p:nvSpPr>
          <p:spPr bwMode="auto">
            <a:xfrm>
              <a:off x="6113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3" name="Line 479"/>
            <p:cNvSpPr>
              <a:spLocks noChangeShapeType="1"/>
            </p:cNvSpPr>
            <p:nvPr/>
          </p:nvSpPr>
          <p:spPr bwMode="auto">
            <a:xfrm>
              <a:off x="613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4" name="Line 480"/>
            <p:cNvSpPr>
              <a:spLocks noChangeShapeType="1"/>
            </p:cNvSpPr>
            <p:nvPr/>
          </p:nvSpPr>
          <p:spPr bwMode="auto">
            <a:xfrm>
              <a:off x="6154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5" name="Line 481"/>
            <p:cNvSpPr>
              <a:spLocks noChangeShapeType="1"/>
            </p:cNvSpPr>
            <p:nvPr/>
          </p:nvSpPr>
          <p:spPr bwMode="auto">
            <a:xfrm>
              <a:off x="617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6" name="Line 482"/>
            <p:cNvSpPr>
              <a:spLocks noChangeShapeType="1"/>
            </p:cNvSpPr>
            <p:nvPr/>
          </p:nvSpPr>
          <p:spPr bwMode="auto">
            <a:xfrm>
              <a:off x="6195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7" name="Line 483"/>
            <p:cNvSpPr>
              <a:spLocks noChangeShapeType="1"/>
            </p:cNvSpPr>
            <p:nvPr/>
          </p:nvSpPr>
          <p:spPr bwMode="auto">
            <a:xfrm>
              <a:off x="621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8" name="Line 484"/>
            <p:cNvSpPr>
              <a:spLocks noChangeShapeType="1"/>
            </p:cNvSpPr>
            <p:nvPr/>
          </p:nvSpPr>
          <p:spPr bwMode="auto">
            <a:xfrm>
              <a:off x="623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09" name="Line 485"/>
            <p:cNvSpPr>
              <a:spLocks noChangeShapeType="1"/>
            </p:cNvSpPr>
            <p:nvPr/>
          </p:nvSpPr>
          <p:spPr bwMode="auto">
            <a:xfrm>
              <a:off x="625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0" name="Line 486"/>
            <p:cNvSpPr>
              <a:spLocks noChangeShapeType="1"/>
            </p:cNvSpPr>
            <p:nvPr/>
          </p:nvSpPr>
          <p:spPr bwMode="auto">
            <a:xfrm>
              <a:off x="627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1" name="Line 487"/>
            <p:cNvSpPr>
              <a:spLocks noChangeShapeType="1"/>
            </p:cNvSpPr>
            <p:nvPr/>
          </p:nvSpPr>
          <p:spPr bwMode="auto">
            <a:xfrm>
              <a:off x="629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2" name="Line 488"/>
            <p:cNvSpPr>
              <a:spLocks noChangeShapeType="1"/>
            </p:cNvSpPr>
            <p:nvPr/>
          </p:nvSpPr>
          <p:spPr bwMode="auto">
            <a:xfrm>
              <a:off x="631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3" name="Line 489"/>
            <p:cNvSpPr>
              <a:spLocks noChangeShapeType="1"/>
            </p:cNvSpPr>
            <p:nvPr/>
          </p:nvSpPr>
          <p:spPr bwMode="auto">
            <a:xfrm>
              <a:off x="6338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4" name="Line 490"/>
            <p:cNvSpPr>
              <a:spLocks noChangeShapeType="1"/>
            </p:cNvSpPr>
            <p:nvPr/>
          </p:nvSpPr>
          <p:spPr bwMode="auto">
            <a:xfrm>
              <a:off x="6358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5" name="Line 491"/>
            <p:cNvSpPr>
              <a:spLocks noChangeShapeType="1"/>
            </p:cNvSpPr>
            <p:nvPr/>
          </p:nvSpPr>
          <p:spPr bwMode="auto">
            <a:xfrm>
              <a:off x="6379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6" name="Line 492"/>
            <p:cNvSpPr>
              <a:spLocks noChangeShapeType="1"/>
            </p:cNvSpPr>
            <p:nvPr/>
          </p:nvSpPr>
          <p:spPr bwMode="auto">
            <a:xfrm>
              <a:off x="639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7" name="Line 493"/>
            <p:cNvSpPr>
              <a:spLocks noChangeShapeType="1"/>
            </p:cNvSpPr>
            <p:nvPr/>
          </p:nvSpPr>
          <p:spPr bwMode="auto">
            <a:xfrm>
              <a:off x="6420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8" name="Line 494"/>
            <p:cNvSpPr>
              <a:spLocks noChangeShapeType="1"/>
            </p:cNvSpPr>
            <p:nvPr/>
          </p:nvSpPr>
          <p:spPr bwMode="auto">
            <a:xfrm>
              <a:off x="644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19" name="Line 495"/>
            <p:cNvSpPr>
              <a:spLocks noChangeShapeType="1"/>
            </p:cNvSpPr>
            <p:nvPr/>
          </p:nvSpPr>
          <p:spPr bwMode="auto">
            <a:xfrm>
              <a:off x="6461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0" name="Line 496"/>
            <p:cNvSpPr>
              <a:spLocks noChangeShapeType="1"/>
            </p:cNvSpPr>
            <p:nvPr/>
          </p:nvSpPr>
          <p:spPr bwMode="auto">
            <a:xfrm>
              <a:off x="648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1" name="Line 497"/>
            <p:cNvSpPr>
              <a:spLocks noChangeShapeType="1"/>
            </p:cNvSpPr>
            <p:nvPr/>
          </p:nvSpPr>
          <p:spPr bwMode="auto">
            <a:xfrm>
              <a:off x="650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2" name="Line 498"/>
            <p:cNvSpPr>
              <a:spLocks noChangeShapeType="1"/>
            </p:cNvSpPr>
            <p:nvPr/>
          </p:nvSpPr>
          <p:spPr bwMode="auto">
            <a:xfrm>
              <a:off x="652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3" name="Line 499"/>
            <p:cNvSpPr>
              <a:spLocks noChangeShapeType="1"/>
            </p:cNvSpPr>
            <p:nvPr/>
          </p:nvSpPr>
          <p:spPr bwMode="auto">
            <a:xfrm>
              <a:off x="654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4" name="Line 500"/>
            <p:cNvSpPr>
              <a:spLocks noChangeShapeType="1"/>
            </p:cNvSpPr>
            <p:nvPr/>
          </p:nvSpPr>
          <p:spPr bwMode="auto">
            <a:xfrm>
              <a:off x="656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5" name="Line 501"/>
            <p:cNvSpPr>
              <a:spLocks noChangeShapeType="1"/>
            </p:cNvSpPr>
            <p:nvPr/>
          </p:nvSpPr>
          <p:spPr bwMode="auto">
            <a:xfrm>
              <a:off x="658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6" name="Line 502"/>
            <p:cNvSpPr>
              <a:spLocks noChangeShapeType="1"/>
            </p:cNvSpPr>
            <p:nvPr/>
          </p:nvSpPr>
          <p:spPr bwMode="auto">
            <a:xfrm>
              <a:off x="6604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7" name="Line 503"/>
            <p:cNvSpPr>
              <a:spLocks noChangeShapeType="1"/>
            </p:cNvSpPr>
            <p:nvPr/>
          </p:nvSpPr>
          <p:spPr bwMode="auto">
            <a:xfrm>
              <a:off x="662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8" name="Line 504"/>
            <p:cNvSpPr>
              <a:spLocks noChangeShapeType="1"/>
            </p:cNvSpPr>
            <p:nvPr/>
          </p:nvSpPr>
          <p:spPr bwMode="auto">
            <a:xfrm>
              <a:off x="6645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29" name="Line 505"/>
            <p:cNvSpPr>
              <a:spLocks noChangeShapeType="1"/>
            </p:cNvSpPr>
            <p:nvPr/>
          </p:nvSpPr>
          <p:spPr bwMode="auto">
            <a:xfrm>
              <a:off x="666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0" name="Line 506"/>
            <p:cNvSpPr>
              <a:spLocks noChangeShapeType="1"/>
            </p:cNvSpPr>
            <p:nvPr/>
          </p:nvSpPr>
          <p:spPr bwMode="auto">
            <a:xfrm>
              <a:off x="6686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1" name="Line 507"/>
            <p:cNvSpPr>
              <a:spLocks noChangeShapeType="1"/>
            </p:cNvSpPr>
            <p:nvPr/>
          </p:nvSpPr>
          <p:spPr bwMode="auto">
            <a:xfrm>
              <a:off x="670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2" name="Line 508"/>
            <p:cNvSpPr>
              <a:spLocks noChangeShapeType="1"/>
            </p:cNvSpPr>
            <p:nvPr/>
          </p:nvSpPr>
          <p:spPr bwMode="auto">
            <a:xfrm>
              <a:off x="6726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3" name="Line 509"/>
            <p:cNvSpPr>
              <a:spLocks noChangeShapeType="1"/>
            </p:cNvSpPr>
            <p:nvPr/>
          </p:nvSpPr>
          <p:spPr bwMode="auto">
            <a:xfrm>
              <a:off x="6747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4" name="Line 510"/>
            <p:cNvSpPr>
              <a:spLocks noChangeShapeType="1"/>
            </p:cNvSpPr>
            <p:nvPr/>
          </p:nvSpPr>
          <p:spPr bwMode="auto">
            <a:xfrm flipV="1">
              <a:off x="5577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5" name="Line 511"/>
            <p:cNvSpPr>
              <a:spLocks noChangeShapeType="1"/>
            </p:cNvSpPr>
            <p:nvPr/>
          </p:nvSpPr>
          <p:spPr bwMode="auto">
            <a:xfrm flipV="1">
              <a:off x="5746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6" name="Line 512"/>
            <p:cNvSpPr>
              <a:spLocks noChangeShapeType="1"/>
            </p:cNvSpPr>
            <p:nvPr/>
          </p:nvSpPr>
          <p:spPr bwMode="auto">
            <a:xfrm flipV="1">
              <a:off x="5916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7" name="Line 513"/>
            <p:cNvSpPr>
              <a:spLocks noChangeShapeType="1"/>
            </p:cNvSpPr>
            <p:nvPr/>
          </p:nvSpPr>
          <p:spPr bwMode="auto">
            <a:xfrm flipV="1">
              <a:off x="6087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8" name="Line 514"/>
            <p:cNvSpPr>
              <a:spLocks noChangeShapeType="1"/>
            </p:cNvSpPr>
            <p:nvPr/>
          </p:nvSpPr>
          <p:spPr bwMode="auto">
            <a:xfrm flipV="1">
              <a:off x="6256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39" name="Line 515"/>
            <p:cNvSpPr>
              <a:spLocks noChangeShapeType="1"/>
            </p:cNvSpPr>
            <p:nvPr/>
          </p:nvSpPr>
          <p:spPr bwMode="auto">
            <a:xfrm flipV="1">
              <a:off x="6425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0" name="Line 516"/>
            <p:cNvSpPr>
              <a:spLocks noChangeShapeType="1"/>
            </p:cNvSpPr>
            <p:nvPr/>
          </p:nvSpPr>
          <p:spPr bwMode="auto">
            <a:xfrm flipV="1">
              <a:off x="6596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1" name="Line 517"/>
            <p:cNvSpPr>
              <a:spLocks noChangeShapeType="1"/>
            </p:cNvSpPr>
            <p:nvPr/>
          </p:nvSpPr>
          <p:spPr bwMode="auto">
            <a:xfrm flipV="1">
              <a:off x="6765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2" name="Line 518"/>
            <p:cNvSpPr>
              <a:spLocks noChangeShapeType="1"/>
            </p:cNvSpPr>
            <p:nvPr/>
          </p:nvSpPr>
          <p:spPr bwMode="auto">
            <a:xfrm>
              <a:off x="5417" y="14697"/>
              <a:ext cx="134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3" name="Line 519"/>
            <p:cNvSpPr>
              <a:spLocks noChangeShapeType="1"/>
            </p:cNvSpPr>
            <p:nvPr/>
          </p:nvSpPr>
          <p:spPr bwMode="auto">
            <a:xfrm>
              <a:off x="5417" y="14697"/>
              <a:ext cx="134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4" name="Line 520"/>
            <p:cNvSpPr>
              <a:spLocks noChangeShapeType="1"/>
            </p:cNvSpPr>
            <p:nvPr/>
          </p:nvSpPr>
          <p:spPr bwMode="auto">
            <a:xfrm>
              <a:off x="5378" y="14697"/>
              <a:ext cx="7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5" name="Line 521"/>
            <p:cNvSpPr>
              <a:spLocks noChangeShapeType="1"/>
            </p:cNvSpPr>
            <p:nvPr/>
          </p:nvSpPr>
          <p:spPr bwMode="auto">
            <a:xfrm>
              <a:off x="5397" y="14375"/>
              <a:ext cx="4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6" name="Line 522"/>
            <p:cNvSpPr>
              <a:spLocks noChangeShapeType="1"/>
            </p:cNvSpPr>
            <p:nvPr/>
          </p:nvSpPr>
          <p:spPr bwMode="auto">
            <a:xfrm>
              <a:off x="5378" y="14052"/>
              <a:ext cx="7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7" name="Line 523"/>
            <p:cNvSpPr>
              <a:spLocks noChangeShapeType="1"/>
            </p:cNvSpPr>
            <p:nvPr/>
          </p:nvSpPr>
          <p:spPr bwMode="auto">
            <a:xfrm>
              <a:off x="5397" y="13730"/>
              <a:ext cx="4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8" name="Line 524"/>
            <p:cNvSpPr>
              <a:spLocks noChangeShapeType="1"/>
            </p:cNvSpPr>
            <p:nvPr/>
          </p:nvSpPr>
          <p:spPr bwMode="auto">
            <a:xfrm>
              <a:off x="5378" y="13407"/>
              <a:ext cx="7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49" name="Line 525"/>
            <p:cNvSpPr>
              <a:spLocks noChangeShapeType="1"/>
            </p:cNvSpPr>
            <p:nvPr/>
          </p:nvSpPr>
          <p:spPr bwMode="auto">
            <a:xfrm>
              <a:off x="5397" y="13085"/>
              <a:ext cx="4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0" name="Line 526"/>
            <p:cNvSpPr>
              <a:spLocks noChangeShapeType="1"/>
            </p:cNvSpPr>
            <p:nvPr/>
          </p:nvSpPr>
          <p:spPr bwMode="auto">
            <a:xfrm>
              <a:off x="5378" y="12761"/>
              <a:ext cx="78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1" name="Line 527"/>
            <p:cNvSpPr>
              <a:spLocks noChangeShapeType="1"/>
            </p:cNvSpPr>
            <p:nvPr/>
          </p:nvSpPr>
          <p:spPr bwMode="auto">
            <a:xfrm flipV="1">
              <a:off x="5417" y="12691"/>
              <a:ext cx="0" cy="2006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2" name="Rectangle 528"/>
            <p:cNvSpPr>
              <a:spLocks noChangeArrowheads="1"/>
            </p:cNvSpPr>
            <p:nvPr/>
          </p:nvSpPr>
          <p:spPr bwMode="auto">
            <a:xfrm>
              <a:off x="4065" y="12691"/>
              <a:ext cx="1349" cy="2006"/>
            </a:xfrm>
            <a:prstGeom prst="rect">
              <a:avLst/>
            </a:prstGeom>
            <a:grpFill/>
            <a:ln w="127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3" name="Line 529"/>
            <p:cNvSpPr>
              <a:spLocks noChangeShapeType="1"/>
            </p:cNvSpPr>
            <p:nvPr/>
          </p:nvSpPr>
          <p:spPr bwMode="auto">
            <a:xfrm flipV="1">
              <a:off x="4406" y="1469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4" name="Line 530"/>
            <p:cNvSpPr>
              <a:spLocks noChangeShapeType="1"/>
            </p:cNvSpPr>
            <p:nvPr/>
          </p:nvSpPr>
          <p:spPr bwMode="auto">
            <a:xfrm flipV="1">
              <a:off x="4406" y="14673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5" name="Line 531"/>
            <p:cNvSpPr>
              <a:spLocks noChangeShapeType="1"/>
            </p:cNvSpPr>
            <p:nvPr/>
          </p:nvSpPr>
          <p:spPr bwMode="auto">
            <a:xfrm flipV="1">
              <a:off x="4406" y="1465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6" name="Line 532"/>
            <p:cNvSpPr>
              <a:spLocks noChangeShapeType="1"/>
            </p:cNvSpPr>
            <p:nvPr/>
          </p:nvSpPr>
          <p:spPr bwMode="auto">
            <a:xfrm flipV="1">
              <a:off x="4406" y="1463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7" name="Line 533"/>
            <p:cNvSpPr>
              <a:spLocks noChangeShapeType="1"/>
            </p:cNvSpPr>
            <p:nvPr/>
          </p:nvSpPr>
          <p:spPr bwMode="auto">
            <a:xfrm flipV="1">
              <a:off x="4406" y="1461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8" name="Line 534"/>
            <p:cNvSpPr>
              <a:spLocks noChangeShapeType="1"/>
            </p:cNvSpPr>
            <p:nvPr/>
          </p:nvSpPr>
          <p:spPr bwMode="auto">
            <a:xfrm flipV="1">
              <a:off x="4406" y="1459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59" name="Line 535"/>
            <p:cNvSpPr>
              <a:spLocks noChangeShapeType="1"/>
            </p:cNvSpPr>
            <p:nvPr/>
          </p:nvSpPr>
          <p:spPr bwMode="auto">
            <a:xfrm flipV="1">
              <a:off x="4406" y="1457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0" name="Line 536"/>
            <p:cNvSpPr>
              <a:spLocks noChangeShapeType="1"/>
            </p:cNvSpPr>
            <p:nvPr/>
          </p:nvSpPr>
          <p:spPr bwMode="auto">
            <a:xfrm flipV="1">
              <a:off x="4406" y="1455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1" name="Line 537"/>
            <p:cNvSpPr>
              <a:spLocks noChangeShapeType="1"/>
            </p:cNvSpPr>
            <p:nvPr/>
          </p:nvSpPr>
          <p:spPr bwMode="auto">
            <a:xfrm flipV="1">
              <a:off x="4406" y="14530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2" name="Line 538"/>
            <p:cNvSpPr>
              <a:spLocks noChangeShapeType="1"/>
            </p:cNvSpPr>
            <p:nvPr/>
          </p:nvSpPr>
          <p:spPr bwMode="auto">
            <a:xfrm flipV="1">
              <a:off x="4406" y="1450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3" name="Line 539"/>
            <p:cNvSpPr>
              <a:spLocks noChangeShapeType="1"/>
            </p:cNvSpPr>
            <p:nvPr/>
          </p:nvSpPr>
          <p:spPr bwMode="auto">
            <a:xfrm flipV="1">
              <a:off x="4406" y="14489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4" name="Line 540"/>
            <p:cNvSpPr>
              <a:spLocks noChangeShapeType="1"/>
            </p:cNvSpPr>
            <p:nvPr/>
          </p:nvSpPr>
          <p:spPr bwMode="auto">
            <a:xfrm flipV="1">
              <a:off x="4406" y="1446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5" name="Line 541"/>
            <p:cNvSpPr>
              <a:spLocks noChangeShapeType="1"/>
            </p:cNvSpPr>
            <p:nvPr/>
          </p:nvSpPr>
          <p:spPr bwMode="auto">
            <a:xfrm flipV="1">
              <a:off x="4406" y="14448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6" name="Line 542"/>
            <p:cNvSpPr>
              <a:spLocks noChangeShapeType="1"/>
            </p:cNvSpPr>
            <p:nvPr/>
          </p:nvSpPr>
          <p:spPr bwMode="auto">
            <a:xfrm flipV="1">
              <a:off x="4406" y="1442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7" name="Line 543"/>
            <p:cNvSpPr>
              <a:spLocks noChangeShapeType="1"/>
            </p:cNvSpPr>
            <p:nvPr/>
          </p:nvSpPr>
          <p:spPr bwMode="auto">
            <a:xfrm flipV="1">
              <a:off x="4406" y="1440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8" name="Line 544"/>
            <p:cNvSpPr>
              <a:spLocks noChangeShapeType="1"/>
            </p:cNvSpPr>
            <p:nvPr/>
          </p:nvSpPr>
          <p:spPr bwMode="auto">
            <a:xfrm flipV="1">
              <a:off x="4406" y="1438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69" name="Line 545"/>
            <p:cNvSpPr>
              <a:spLocks noChangeShapeType="1"/>
            </p:cNvSpPr>
            <p:nvPr/>
          </p:nvSpPr>
          <p:spPr bwMode="auto">
            <a:xfrm flipV="1">
              <a:off x="4406" y="1436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0" name="Line 546"/>
            <p:cNvSpPr>
              <a:spLocks noChangeShapeType="1"/>
            </p:cNvSpPr>
            <p:nvPr/>
          </p:nvSpPr>
          <p:spPr bwMode="auto">
            <a:xfrm flipV="1">
              <a:off x="4406" y="14345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1" name="Line 547"/>
            <p:cNvSpPr>
              <a:spLocks noChangeShapeType="1"/>
            </p:cNvSpPr>
            <p:nvPr/>
          </p:nvSpPr>
          <p:spPr bwMode="auto">
            <a:xfrm flipV="1">
              <a:off x="4406" y="14325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2" name="Line 548"/>
            <p:cNvSpPr>
              <a:spLocks noChangeShapeType="1"/>
            </p:cNvSpPr>
            <p:nvPr/>
          </p:nvSpPr>
          <p:spPr bwMode="auto">
            <a:xfrm flipV="1">
              <a:off x="4406" y="14305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3" name="Line 549"/>
            <p:cNvSpPr>
              <a:spLocks noChangeShapeType="1"/>
            </p:cNvSpPr>
            <p:nvPr/>
          </p:nvSpPr>
          <p:spPr bwMode="auto">
            <a:xfrm flipV="1">
              <a:off x="4406" y="14284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4" name="Line 550"/>
            <p:cNvSpPr>
              <a:spLocks noChangeShapeType="1"/>
            </p:cNvSpPr>
            <p:nvPr/>
          </p:nvSpPr>
          <p:spPr bwMode="auto">
            <a:xfrm flipV="1">
              <a:off x="4406" y="14264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5" name="Line 551"/>
            <p:cNvSpPr>
              <a:spLocks noChangeShapeType="1"/>
            </p:cNvSpPr>
            <p:nvPr/>
          </p:nvSpPr>
          <p:spPr bwMode="auto">
            <a:xfrm flipV="1">
              <a:off x="4406" y="1424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6" name="Line 552"/>
            <p:cNvSpPr>
              <a:spLocks noChangeShapeType="1"/>
            </p:cNvSpPr>
            <p:nvPr/>
          </p:nvSpPr>
          <p:spPr bwMode="auto">
            <a:xfrm flipV="1">
              <a:off x="4406" y="14223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7" name="Line 553"/>
            <p:cNvSpPr>
              <a:spLocks noChangeShapeType="1"/>
            </p:cNvSpPr>
            <p:nvPr/>
          </p:nvSpPr>
          <p:spPr bwMode="auto">
            <a:xfrm flipV="1">
              <a:off x="4406" y="1420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8" name="Line 554"/>
            <p:cNvSpPr>
              <a:spLocks noChangeShapeType="1"/>
            </p:cNvSpPr>
            <p:nvPr/>
          </p:nvSpPr>
          <p:spPr bwMode="auto">
            <a:xfrm flipV="1">
              <a:off x="4406" y="1418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79" name="Line 555"/>
            <p:cNvSpPr>
              <a:spLocks noChangeShapeType="1"/>
            </p:cNvSpPr>
            <p:nvPr/>
          </p:nvSpPr>
          <p:spPr bwMode="auto">
            <a:xfrm flipV="1">
              <a:off x="4406" y="1416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0" name="Line 556"/>
            <p:cNvSpPr>
              <a:spLocks noChangeShapeType="1"/>
            </p:cNvSpPr>
            <p:nvPr/>
          </p:nvSpPr>
          <p:spPr bwMode="auto">
            <a:xfrm flipV="1">
              <a:off x="4406" y="1414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1" name="Line 557"/>
            <p:cNvSpPr>
              <a:spLocks noChangeShapeType="1"/>
            </p:cNvSpPr>
            <p:nvPr/>
          </p:nvSpPr>
          <p:spPr bwMode="auto">
            <a:xfrm flipV="1">
              <a:off x="4406" y="14121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2" name="Line 558"/>
            <p:cNvSpPr>
              <a:spLocks noChangeShapeType="1"/>
            </p:cNvSpPr>
            <p:nvPr/>
          </p:nvSpPr>
          <p:spPr bwMode="auto">
            <a:xfrm flipV="1">
              <a:off x="4406" y="1410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3" name="Line 559"/>
            <p:cNvSpPr>
              <a:spLocks noChangeShapeType="1"/>
            </p:cNvSpPr>
            <p:nvPr/>
          </p:nvSpPr>
          <p:spPr bwMode="auto">
            <a:xfrm flipV="1">
              <a:off x="4406" y="14080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4" name="Line 560"/>
            <p:cNvSpPr>
              <a:spLocks noChangeShapeType="1"/>
            </p:cNvSpPr>
            <p:nvPr/>
          </p:nvSpPr>
          <p:spPr bwMode="auto">
            <a:xfrm flipV="1">
              <a:off x="4406" y="1405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5" name="Line 561"/>
            <p:cNvSpPr>
              <a:spLocks noChangeShapeType="1"/>
            </p:cNvSpPr>
            <p:nvPr/>
          </p:nvSpPr>
          <p:spPr bwMode="auto">
            <a:xfrm flipV="1">
              <a:off x="4406" y="14039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6" name="Line 562"/>
            <p:cNvSpPr>
              <a:spLocks noChangeShapeType="1"/>
            </p:cNvSpPr>
            <p:nvPr/>
          </p:nvSpPr>
          <p:spPr bwMode="auto">
            <a:xfrm flipV="1">
              <a:off x="4406" y="1401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7" name="Line 563"/>
            <p:cNvSpPr>
              <a:spLocks noChangeShapeType="1"/>
            </p:cNvSpPr>
            <p:nvPr/>
          </p:nvSpPr>
          <p:spPr bwMode="auto">
            <a:xfrm flipV="1">
              <a:off x="4406" y="1399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8" name="Line 564"/>
            <p:cNvSpPr>
              <a:spLocks noChangeShapeType="1"/>
            </p:cNvSpPr>
            <p:nvPr/>
          </p:nvSpPr>
          <p:spPr bwMode="auto">
            <a:xfrm flipV="1">
              <a:off x="4406" y="1397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89" name="Line 565"/>
            <p:cNvSpPr>
              <a:spLocks noChangeShapeType="1"/>
            </p:cNvSpPr>
            <p:nvPr/>
          </p:nvSpPr>
          <p:spPr bwMode="auto">
            <a:xfrm flipV="1">
              <a:off x="4406" y="1395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0" name="Line 566"/>
            <p:cNvSpPr>
              <a:spLocks noChangeShapeType="1"/>
            </p:cNvSpPr>
            <p:nvPr/>
          </p:nvSpPr>
          <p:spPr bwMode="auto">
            <a:xfrm flipV="1">
              <a:off x="4406" y="1393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1" name="Line 567"/>
            <p:cNvSpPr>
              <a:spLocks noChangeShapeType="1"/>
            </p:cNvSpPr>
            <p:nvPr/>
          </p:nvSpPr>
          <p:spPr bwMode="auto">
            <a:xfrm flipV="1">
              <a:off x="4406" y="1391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2" name="Line 568"/>
            <p:cNvSpPr>
              <a:spLocks noChangeShapeType="1"/>
            </p:cNvSpPr>
            <p:nvPr/>
          </p:nvSpPr>
          <p:spPr bwMode="auto">
            <a:xfrm flipV="1">
              <a:off x="4406" y="13896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3" name="Line 569"/>
            <p:cNvSpPr>
              <a:spLocks noChangeShapeType="1"/>
            </p:cNvSpPr>
            <p:nvPr/>
          </p:nvSpPr>
          <p:spPr bwMode="auto">
            <a:xfrm flipV="1">
              <a:off x="4406" y="13875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4" name="Line 570"/>
            <p:cNvSpPr>
              <a:spLocks noChangeShapeType="1"/>
            </p:cNvSpPr>
            <p:nvPr/>
          </p:nvSpPr>
          <p:spPr bwMode="auto">
            <a:xfrm flipV="1">
              <a:off x="4406" y="13855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5" name="Line 571"/>
            <p:cNvSpPr>
              <a:spLocks noChangeShapeType="1"/>
            </p:cNvSpPr>
            <p:nvPr/>
          </p:nvSpPr>
          <p:spPr bwMode="auto">
            <a:xfrm flipV="1">
              <a:off x="4406" y="13834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6" name="Line 572"/>
            <p:cNvSpPr>
              <a:spLocks noChangeShapeType="1"/>
            </p:cNvSpPr>
            <p:nvPr/>
          </p:nvSpPr>
          <p:spPr bwMode="auto">
            <a:xfrm flipV="1">
              <a:off x="4406" y="13814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7" name="Line 573"/>
            <p:cNvSpPr>
              <a:spLocks noChangeShapeType="1"/>
            </p:cNvSpPr>
            <p:nvPr/>
          </p:nvSpPr>
          <p:spPr bwMode="auto">
            <a:xfrm flipV="1">
              <a:off x="4406" y="1379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8" name="Line 574"/>
            <p:cNvSpPr>
              <a:spLocks noChangeShapeType="1"/>
            </p:cNvSpPr>
            <p:nvPr/>
          </p:nvSpPr>
          <p:spPr bwMode="auto">
            <a:xfrm flipV="1">
              <a:off x="4406" y="1377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799" name="Line 575"/>
            <p:cNvSpPr>
              <a:spLocks noChangeShapeType="1"/>
            </p:cNvSpPr>
            <p:nvPr/>
          </p:nvSpPr>
          <p:spPr bwMode="auto">
            <a:xfrm flipV="1">
              <a:off x="4406" y="1375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0" name="Line 576"/>
            <p:cNvSpPr>
              <a:spLocks noChangeShapeType="1"/>
            </p:cNvSpPr>
            <p:nvPr/>
          </p:nvSpPr>
          <p:spPr bwMode="auto">
            <a:xfrm flipV="1">
              <a:off x="4406" y="1373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1" name="Line 577"/>
            <p:cNvSpPr>
              <a:spLocks noChangeShapeType="1"/>
            </p:cNvSpPr>
            <p:nvPr/>
          </p:nvSpPr>
          <p:spPr bwMode="auto">
            <a:xfrm flipV="1">
              <a:off x="4406" y="1371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2" name="Line 578"/>
            <p:cNvSpPr>
              <a:spLocks noChangeShapeType="1"/>
            </p:cNvSpPr>
            <p:nvPr/>
          </p:nvSpPr>
          <p:spPr bwMode="auto">
            <a:xfrm flipV="1">
              <a:off x="4406" y="1369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3" name="Line 579"/>
            <p:cNvSpPr>
              <a:spLocks noChangeShapeType="1"/>
            </p:cNvSpPr>
            <p:nvPr/>
          </p:nvSpPr>
          <p:spPr bwMode="auto">
            <a:xfrm flipV="1">
              <a:off x="4406" y="13671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4" name="Line 580"/>
            <p:cNvSpPr>
              <a:spLocks noChangeShapeType="1"/>
            </p:cNvSpPr>
            <p:nvPr/>
          </p:nvSpPr>
          <p:spPr bwMode="auto">
            <a:xfrm flipV="1">
              <a:off x="4406" y="1365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5" name="Line 581"/>
            <p:cNvSpPr>
              <a:spLocks noChangeShapeType="1"/>
            </p:cNvSpPr>
            <p:nvPr/>
          </p:nvSpPr>
          <p:spPr bwMode="auto">
            <a:xfrm flipV="1">
              <a:off x="4406" y="13630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6" name="Line 582"/>
            <p:cNvSpPr>
              <a:spLocks noChangeShapeType="1"/>
            </p:cNvSpPr>
            <p:nvPr/>
          </p:nvSpPr>
          <p:spPr bwMode="auto">
            <a:xfrm flipV="1">
              <a:off x="4406" y="1360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7" name="Line 583"/>
            <p:cNvSpPr>
              <a:spLocks noChangeShapeType="1"/>
            </p:cNvSpPr>
            <p:nvPr/>
          </p:nvSpPr>
          <p:spPr bwMode="auto">
            <a:xfrm flipV="1">
              <a:off x="4406" y="1358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8" name="Line 584"/>
            <p:cNvSpPr>
              <a:spLocks noChangeShapeType="1"/>
            </p:cNvSpPr>
            <p:nvPr/>
          </p:nvSpPr>
          <p:spPr bwMode="auto">
            <a:xfrm flipV="1">
              <a:off x="4406" y="1356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09" name="Line 585"/>
            <p:cNvSpPr>
              <a:spLocks noChangeShapeType="1"/>
            </p:cNvSpPr>
            <p:nvPr/>
          </p:nvSpPr>
          <p:spPr bwMode="auto">
            <a:xfrm flipV="1">
              <a:off x="4406" y="1354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0" name="Line 586"/>
            <p:cNvSpPr>
              <a:spLocks noChangeShapeType="1"/>
            </p:cNvSpPr>
            <p:nvPr/>
          </p:nvSpPr>
          <p:spPr bwMode="auto">
            <a:xfrm flipV="1">
              <a:off x="4406" y="1352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1" name="Line 587"/>
            <p:cNvSpPr>
              <a:spLocks noChangeShapeType="1"/>
            </p:cNvSpPr>
            <p:nvPr/>
          </p:nvSpPr>
          <p:spPr bwMode="auto">
            <a:xfrm flipV="1">
              <a:off x="4406" y="1350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2" name="Line 588"/>
            <p:cNvSpPr>
              <a:spLocks noChangeShapeType="1"/>
            </p:cNvSpPr>
            <p:nvPr/>
          </p:nvSpPr>
          <p:spPr bwMode="auto">
            <a:xfrm flipV="1">
              <a:off x="4406" y="13487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3" name="Line 589"/>
            <p:cNvSpPr>
              <a:spLocks noChangeShapeType="1"/>
            </p:cNvSpPr>
            <p:nvPr/>
          </p:nvSpPr>
          <p:spPr bwMode="auto">
            <a:xfrm flipV="1">
              <a:off x="4406" y="13466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4" name="Line 590"/>
            <p:cNvSpPr>
              <a:spLocks noChangeShapeType="1"/>
            </p:cNvSpPr>
            <p:nvPr/>
          </p:nvSpPr>
          <p:spPr bwMode="auto">
            <a:xfrm flipV="1">
              <a:off x="4406" y="13446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5" name="Line 591"/>
            <p:cNvSpPr>
              <a:spLocks noChangeShapeType="1"/>
            </p:cNvSpPr>
            <p:nvPr/>
          </p:nvSpPr>
          <p:spPr bwMode="auto">
            <a:xfrm flipV="1">
              <a:off x="4406" y="13425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6" name="Line 592"/>
            <p:cNvSpPr>
              <a:spLocks noChangeShapeType="1"/>
            </p:cNvSpPr>
            <p:nvPr/>
          </p:nvSpPr>
          <p:spPr bwMode="auto">
            <a:xfrm flipV="1">
              <a:off x="4406" y="13405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7" name="Line 593"/>
            <p:cNvSpPr>
              <a:spLocks noChangeShapeType="1"/>
            </p:cNvSpPr>
            <p:nvPr/>
          </p:nvSpPr>
          <p:spPr bwMode="auto">
            <a:xfrm flipV="1">
              <a:off x="4406" y="13384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8" name="Line 594"/>
            <p:cNvSpPr>
              <a:spLocks noChangeShapeType="1"/>
            </p:cNvSpPr>
            <p:nvPr/>
          </p:nvSpPr>
          <p:spPr bwMode="auto">
            <a:xfrm flipV="1">
              <a:off x="4406" y="13364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19" name="Line 595"/>
            <p:cNvSpPr>
              <a:spLocks noChangeShapeType="1"/>
            </p:cNvSpPr>
            <p:nvPr/>
          </p:nvSpPr>
          <p:spPr bwMode="auto">
            <a:xfrm flipV="1">
              <a:off x="4406" y="1334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0" name="Line 596"/>
            <p:cNvSpPr>
              <a:spLocks noChangeShapeType="1"/>
            </p:cNvSpPr>
            <p:nvPr/>
          </p:nvSpPr>
          <p:spPr bwMode="auto">
            <a:xfrm flipV="1">
              <a:off x="4406" y="13323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1" name="Line 597"/>
            <p:cNvSpPr>
              <a:spLocks noChangeShapeType="1"/>
            </p:cNvSpPr>
            <p:nvPr/>
          </p:nvSpPr>
          <p:spPr bwMode="auto">
            <a:xfrm flipV="1">
              <a:off x="4406" y="1330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2" name="Line 598"/>
            <p:cNvSpPr>
              <a:spLocks noChangeShapeType="1"/>
            </p:cNvSpPr>
            <p:nvPr/>
          </p:nvSpPr>
          <p:spPr bwMode="auto">
            <a:xfrm flipV="1">
              <a:off x="4406" y="13282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3" name="Line 599"/>
            <p:cNvSpPr>
              <a:spLocks noChangeShapeType="1"/>
            </p:cNvSpPr>
            <p:nvPr/>
          </p:nvSpPr>
          <p:spPr bwMode="auto">
            <a:xfrm flipV="1">
              <a:off x="4406" y="13262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4" name="Line 600"/>
            <p:cNvSpPr>
              <a:spLocks noChangeShapeType="1"/>
            </p:cNvSpPr>
            <p:nvPr/>
          </p:nvSpPr>
          <p:spPr bwMode="auto">
            <a:xfrm flipV="1">
              <a:off x="4406" y="13241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5" name="Line 601"/>
            <p:cNvSpPr>
              <a:spLocks noChangeShapeType="1"/>
            </p:cNvSpPr>
            <p:nvPr/>
          </p:nvSpPr>
          <p:spPr bwMode="auto">
            <a:xfrm flipV="1">
              <a:off x="4406" y="13221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6" name="Line 602"/>
            <p:cNvSpPr>
              <a:spLocks noChangeShapeType="1"/>
            </p:cNvSpPr>
            <p:nvPr/>
          </p:nvSpPr>
          <p:spPr bwMode="auto">
            <a:xfrm flipV="1">
              <a:off x="4406" y="13200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7" name="Line 603"/>
            <p:cNvSpPr>
              <a:spLocks noChangeShapeType="1"/>
            </p:cNvSpPr>
            <p:nvPr/>
          </p:nvSpPr>
          <p:spPr bwMode="auto">
            <a:xfrm flipV="1">
              <a:off x="4406" y="13180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8" name="Line 604"/>
            <p:cNvSpPr>
              <a:spLocks noChangeShapeType="1"/>
            </p:cNvSpPr>
            <p:nvPr/>
          </p:nvSpPr>
          <p:spPr bwMode="auto">
            <a:xfrm flipV="1">
              <a:off x="4406" y="1315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29" name="Line 605"/>
            <p:cNvSpPr>
              <a:spLocks noChangeShapeType="1"/>
            </p:cNvSpPr>
            <p:nvPr/>
          </p:nvSpPr>
          <p:spPr bwMode="auto">
            <a:xfrm flipV="1">
              <a:off x="4406" y="13139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30" name="Line 606"/>
            <p:cNvSpPr>
              <a:spLocks noChangeShapeType="1"/>
            </p:cNvSpPr>
            <p:nvPr/>
          </p:nvSpPr>
          <p:spPr bwMode="auto">
            <a:xfrm flipV="1">
              <a:off x="4406" y="1311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31" name="Line 607"/>
            <p:cNvSpPr>
              <a:spLocks noChangeShapeType="1"/>
            </p:cNvSpPr>
            <p:nvPr/>
          </p:nvSpPr>
          <p:spPr bwMode="auto">
            <a:xfrm flipV="1">
              <a:off x="4406" y="13098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32" name="Line 608"/>
            <p:cNvSpPr>
              <a:spLocks noChangeShapeType="1"/>
            </p:cNvSpPr>
            <p:nvPr/>
          </p:nvSpPr>
          <p:spPr bwMode="auto">
            <a:xfrm flipV="1">
              <a:off x="4406" y="13078"/>
              <a:ext cx="0" cy="3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833" name="Line 609"/>
            <p:cNvSpPr>
              <a:spLocks noChangeShapeType="1"/>
            </p:cNvSpPr>
            <p:nvPr/>
          </p:nvSpPr>
          <p:spPr bwMode="auto">
            <a:xfrm flipV="1">
              <a:off x="4406" y="13057"/>
              <a:ext cx="0" cy="4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6" name="Group 610"/>
            <p:cNvGrpSpPr>
              <a:grpSpLocks/>
            </p:cNvGrpSpPr>
            <p:nvPr/>
          </p:nvGrpSpPr>
          <p:grpSpPr bwMode="auto">
            <a:xfrm>
              <a:off x="4406" y="12693"/>
              <a:ext cx="678" cy="2004"/>
              <a:chOff x="4406" y="12693"/>
              <a:chExt cx="678" cy="2004"/>
            </a:xfrm>
            <a:grpFill/>
          </p:grpSpPr>
          <p:sp>
            <p:nvSpPr>
              <p:cNvPr id="52835" name="Line 611"/>
              <p:cNvSpPr>
                <a:spLocks noChangeShapeType="1"/>
              </p:cNvSpPr>
              <p:nvPr/>
            </p:nvSpPr>
            <p:spPr bwMode="auto">
              <a:xfrm flipV="1">
                <a:off x="4406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36" name="Line 612"/>
              <p:cNvSpPr>
                <a:spLocks noChangeShapeType="1"/>
              </p:cNvSpPr>
              <p:nvPr/>
            </p:nvSpPr>
            <p:spPr bwMode="auto">
              <a:xfrm flipV="1">
                <a:off x="4406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37" name="Line 613"/>
              <p:cNvSpPr>
                <a:spLocks noChangeShapeType="1"/>
              </p:cNvSpPr>
              <p:nvPr/>
            </p:nvSpPr>
            <p:spPr bwMode="auto">
              <a:xfrm flipV="1">
                <a:off x="4406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38" name="Line 614"/>
              <p:cNvSpPr>
                <a:spLocks noChangeShapeType="1"/>
              </p:cNvSpPr>
              <p:nvPr/>
            </p:nvSpPr>
            <p:spPr bwMode="auto">
              <a:xfrm flipV="1">
                <a:off x="4406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39" name="Line 615"/>
              <p:cNvSpPr>
                <a:spLocks noChangeShapeType="1"/>
              </p:cNvSpPr>
              <p:nvPr/>
            </p:nvSpPr>
            <p:spPr bwMode="auto">
              <a:xfrm flipV="1">
                <a:off x="4406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0" name="Line 616"/>
              <p:cNvSpPr>
                <a:spLocks noChangeShapeType="1"/>
              </p:cNvSpPr>
              <p:nvPr/>
            </p:nvSpPr>
            <p:spPr bwMode="auto">
              <a:xfrm flipV="1">
                <a:off x="4406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1" name="Line 617"/>
              <p:cNvSpPr>
                <a:spLocks noChangeShapeType="1"/>
              </p:cNvSpPr>
              <p:nvPr/>
            </p:nvSpPr>
            <p:spPr bwMode="auto">
              <a:xfrm flipV="1">
                <a:off x="4406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2" name="Line 618"/>
              <p:cNvSpPr>
                <a:spLocks noChangeShapeType="1"/>
              </p:cNvSpPr>
              <p:nvPr/>
            </p:nvSpPr>
            <p:spPr bwMode="auto">
              <a:xfrm flipV="1">
                <a:off x="4406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3" name="Line 619"/>
              <p:cNvSpPr>
                <a:spLocks noChangeShapeType="1"/>
              </p:cNvSpPr>
              <p:nvPr/>
            </p:nvSpPr>
            <p:spPr bwMode="auto">
              <a:xfrm flipV="1">
                <a:off x="4406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4" name="Line 620"/>
              <p:cNvSpPr>
                <a:spLocks noChangeShapeType="1"/>
              </p:cNvSpPr>
              <p:nvPr/>
            </p:nvSpPr>
            <p:spPr bwMode="auto">
              <a:xfrm flipV="1">
                <a:off x="4406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5" name="Line 621"/>
              <p:cNvSpPr>
                <a:spLocks noChangeShapeType="1"/>
              </p:cNvSpPr>
              <p:nvPr/>
            </p:nvSpPr>
            <p:spPr bwMode="auto">
              <a:xfrm flipV="1">
                <a:off x="4406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6" name="Line 622"/>
              <p:cNvSpPr>
                <a:spLocks noChangeShapeType="1"/>
              </p:cNvSpPr>
              <p:nvPr/>
            </p:nvSpPr>
            <p:spPr bwMode="auto">
              <a:xfrm flipV="1">
                <a:off x="4406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7" name="Line 623"/>
              <p:cNvSpPr>
                <a:spLocks noChangeShapeType="1"/>
              </p:cNvSpPr>
              <p:nvPr/>
            </p:nvSpPr>
            <p:spPr bwMode="auto">
              <a:xfrm flipV="1">
                <a:off x="4406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8" name="Line 624"/>
              <p:cNvSpPr>
                <a:spLocks noChangeShapeType="1"/>
              </p:cNvSpPr>
              <p:nvPr/>
            </p:nvSpPr>
            <p:spPr bwMode="auto">
              <a:xfrm flipV="1">
                <a:off x="4406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49" name="Line 625"/>
              <p:cNvSpPr>
                <a:spLocks noChangeShapeType="1"/>
              </p:cNvSpPr>
              <p:nvPr/>
            </p:nvSpPr>
            <p:spPr bwMode="auto">
              <a:xfrm flipV="1">
                <a:off x="4406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0" name="Line 626"/>
              <p:cNvSpPr>
                <a:spLocks noChangeShapeType="1"/>
              </p:cNvSpPr>
              <p:nvPr/>
            </p:nvSpPr>
            <p:spPr bwMode="auto">
              <a:xfrm flipV="1">
                <a:off x="4406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1" name="Line 627"/>
              <p:cNvSpPr>
                <a:spLocks noChangeShapeType="1"/>
              </p:cNvSpPr>
              <p:nvPr/>
            </p:nvSpPr>
            <p:spPr bwMode="auto">
              <a:xfrm flipV="1">
                <a:off x="4406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2" name="Line 628"/>
              <p:cNvSpPr>
                <a:spLocks noChangeShapeType="1"/>
              </p:cNvSpPr>
              <p:nvPr/>
            </p:nvSpPr>
            <p:spPr bwMode="auto">
              <a:xfrm>
                <a:off x="4406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3" name="Line 629"/>
              <p:cNvSpPr>
                <a:spLocks noChangeShapeType="1"/>
              </p:cNvSpPr>
              <p:nvPr/>
            </p:nvSpPr>
            <p:spPr bwMode="auto">
              <a:xfrm flipV="1">
                <a:off x="4744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4" name="Line 630"/>
              <p:cNvSpPr>
                <a:spLocks noChangeShapeType="1"/>
              </p:cNvSpPr>
              <p:nvPr/>
            </p:nvSpPr>
            <p:spPr bwMode="auto">
              <a:xfrm flipV="1">
                <a:off x="4744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5" name="Line 631"/>
              <p:cNvSpPr>
                <a:spLocks noChangeShapeType="1"/>
              </p:cNvSpPr>
              <p:nvPr/>
            </p:nvSpPr>
            <p:spPr bwMode="auto">
              <a:xfrm flipV="1">
                <a:off x="4744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6" name="Line 632"/>
              <p:cNvSpPr>
                <a:spLocks noChangeShapeType="1"/>
              </p:cNvSpPr>
              <p:nvPr/>
            </p:nvSpPr>
            <p:spPr bwMode="auto">
              <a:xfrm flipV="1">
                <a:off x="4744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7" name="Line 633"/>
              <p:cNvSpPr>
                <a:spLocks noChangeShapeType="1"/>
              </p:cNvSpPr>
              <p:nvPr/>
            </p:nvSpPr>
            <p:spPr bwMode="auto">
              <a:xfrm flipV="1">
                <a:off x="4744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8" name="Line 634"/>
              <p:cNvSpPr>
                <a:spLocks noChangeShapeType="1"/>
              </p:cNvSpPr>
              <p:nvPr/>
            </p:nvSpPr>
            <p:spPr bwMode="auto">
              <a:xfrm flipV="1">
                <a:off x="4744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59" name="Line 635"/>
              <p:cNvSpPr>
                <a:spLocks noChangeShapeType="1"/>
              </p:cNvSpPr>
              <p:nvPr/>
            </p:nvSpPr>
            <p:spPr bwMode="auto">
              <a:xfrm flipV="1">
                <a:off x="4744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0" name="Line 636"/>
              <p:cNvSpPr>
                <a:spLocks noChangeShapeType="1"/>
              </p:cNvSpPr>
              <p:nvPr/>
            </p:nvSpPr>
            <p:spPr bwMode="auto">
              <a:xfrm flipV="1">
                <a:off x="4744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1" name="Line 637"/>
              <p:cNvSpPr>
                <a:spLocks noChangeShapeType="1"/>
              </p:cNvSpPr>
              <p:nvPr/>
            </p:nvSpPr>
            <p:spPr bwMode="auto">
              <a:xfrm flipV="1">
                <a:off x="4744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2" name="Line 638"/>
              <p:cNvSpPr>
                <a:spLocks noChangeShapeType="1"/>
              </p:cNvSpPr>
              <p:nvPr/>
            </p:nvSpPr>
            <p:spPr bwMode="auto">
              <a:xfrm flipV="1">
                <a:off x="4744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3" name="Line 639"/>
              <p:cNvSpPr>
                <a:spLocks noChangeShapeType="1"/>
              </p:cNvSpPr>
              <p:nvPr/>
            </p:nvSpPr>
            <p:spPr bwMode="auto">
              <a:xfrm flipV="1">
                <a:off x="4744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4" name="Line 640"/>
              <p:cNvSpPr>
                <a:spLocks noChangeShapeType="1"/>
              </p:cNvSpPr>
              <p:nvPr/>
            </p:nvSpPr>
            <p:spPr bwMode="auto">
              <a:xfrm flipV="1">
                <a:off x="4744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5" name="Line 641"/>
              <p:cNvSpPr>
                <a:spLocks noChangeShapeType="1"/>
              </p:cNvSpPr>
              <p:nvPr/>
            </p:nvSpPr>
            <p:spPr bwMode="auto">
              <a:xfrm flipV="1">
                <a:off x="4744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6" name="Line 642"/>
              <p:cNvSpPr>
                <a:spLocks noChangeShapeType="1"/>
              </p:cNvSpPr>
              <p:nvPr/>
            </p:nvSpPr>
            <p:spPr bwMode="auto">
              <a:xfrm flipV="1">
                <a:off x="4744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7" name="Line 643"/>
              <p:cNvSpPr>
                <a:spLocks noChangeShapeType="1"/>
              </p:cNvSpPr>
              <p:nvPr/>
            </p:nvSpPr>
            <p:spPr bwMode="auto">
              <a:xfrm flipV="1">
                <a:off x="4744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8" name="Line 644"/>
              <p:cNvSpPr>
                <a:spLocks noChangeShapeType="1"/>
              </p:cNvSpPr>
              <p:nvPr/>
            </p:nvSpPr>
            <p:spPr bwMode="auto">
              <a:xfrm flipV="1">
                <a:off x="4744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69" name="Line 645"/>
              <p:cNvSpPr>
                <a:spLocks noChangeShapeType="1"/>
              </p:cNvSpPr>
              <p:nvPr/>
            </p:nvSpPr>
            <p:spPr bwMode="auto">
              <a:xfrm flipV="1">
                <a:off x="4744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0" name="Line 646"/>
              <p:cNvSpPr>
                <a:spLocks noChangeShapeType="1"/>
              </p:cNvSpPr>
              <p:nvPr/>
            </p:nvSpPr>
            <p:spPr bwMode="auto">
              <a:xfrm flipV="1">
                <a:off x="4744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1" name="Line 647"/>
              <p:cNvSpPr>
                <a:spLocks noChangeShapeType="1"/>
              </p:cNvSpPr>
              <p:nvPr/>
            </p:nvSpPr>
            <p:spPr bwMode="auto">
              <a:xfrm flipV="1">
                <a:off x="4744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2" name="Line 648"/>
              <p:cNvSpPr>
                <a:spLocks noChangeShapeType="1"/>
              </p:cNvSpPr>
              <p:nvPr/>
            </p:nvSpPr>
            <p:spPr bwMode="auto">
              <a:xfrm flipV="1">
                <a:off x="4744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3" name="Line 649"/>
              <p:cNvSpPr>
                <a:spLocks noChangeShapeType="1"/>
              </p:cNvSpPr>
              <p:nvPr/>
            </p:nvSpPr>
            <p:spPr bwMode="auto">
              <a:xfrm flipV="1">
                <a:off x="4744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4" name="Line 650"/>
              <p:cNvSpPr>
                <a:spLocks noChangeShapeType="1"/>
              </p:cNvSpPr>
              <p:nvPr/>
            </p:nvSpPr>
            <p:spPr bwMode="auto">
              <a:xfrm flipV="1">
                <a:off x="4744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5" name="Line 651"/>
              <p:cNvSpPr>
                <a:spLocks noChangeShapeType="1"/>
              </p:cNvSpPr>
              <p:nvPr/>
            </p:nvSpPr>
            <p:spPr bwMode="auto">
              <a:xfrm flipV="1">
                <a:off x="4744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6" name="Line 652"/>
              <p:cNvSpPr>
                <a:spLocks noChangeShapeType="1"/>
              </p:cNvSpPr>
              <p:nvPr/>
            </p:nvSpPr>
            <p:spPr bwMode="auto">
              <a:xfrm flipV="1">
                <a:off x="4744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7" name="Line 653"/>
              <p:cNvSpPr>
                <a:spLocks noChangeShapeType="1"/>
              </p:cNvSpPr>
              <p:nvPr/>
            </p:nvSpPr>
            <p:spPr bwMode="auto">
              <a:xfrm flipV="1">
                <a:off x="4744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8" name="Line 654"/>
              <p:cNvSpPr>
                <a:spLocks noChangeShapeType="1"/>
              </p:cNvSpPr>
              <p:nvPr/>
            </p:nvSpPr>
            <p:spPr bwMode="auto">
              <a:xfrm flipV="1">
                <a:off x="4744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79" name="Line 655"/>
              <p:cNvSpPr>
                <a:spLocks noChangeShapeType="1"/>
              </p:cNvSpPr>
              <p:nvPr/>
            </p:nvSpPr>
            <p:spPr bwMode="auto">
              <a:xfrm flipV="1">
                <a:off x="4744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0" name="Line 656"/>
              <p:cNvSpPr>
                <a:spLocks noChangeShapeType="1"/>
              </p:cNvSpPr>
              <p:nvPr/>
            </p:nvSpPr>
            <p:spPr bwMode="auto">
              <a:xfrm flipV="1">
                <a:off x="4744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1" name="Line 657"/>
              <p:cNvSpPr>
                <a:spLocks noChangeShapeType="1"/>
              </p:cNvSpPr>
              <p:nvPr/>
            </p:nvSpPr>
            <p:spPr bwMode="auto">
              <a:xfrm flipV="1">
                <a:off x="4744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2" name="Line 658"/>
              <p:cNvSpPr>
                <a:spLocks noChangeShapeType="1"/>
              </p:cNvSpPr>
              <p:nvPr/>
            </p:nvSpPr>
            <p:spPr bwMode="auto">
              <a:xfrm flipV="1">
                <a:off x="4744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3" name="Line 659"/>
              <p:cNvSpPr>
                <a:spLocks noChangeShapeType="1"/>
              </p:cNvSpPr>
              <p:nvPr/>
            </p:nvSpPr>
            <p:spPr bwMode="auto">
              <a:xfrm flipV="1">
                <a:off x="4744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4" name="Line 660"/>
              <p:cNvSpPr>
                <a:spLocks noChangeShapeType="1"/>
              </p:cNvSpPr>
              <p:nvPr/>
            </p:nvSpPr>
            <p:spPr bwMode="auto">
              <a:xfrm flipV="1">
                <a:off x="4744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5" name="Line 661"/>
              <p:cNvSpPr>
                <a:spLocks noChangeShapeType="1"/>
              </p:cNvSpPr>
              <p:nvPr/>
            </p:nvSpPr>
            <p:spPr bwMode="auto">
              <a:xfrm flipV="1">
                <a:off x="4744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6" name="Line 662"/>
              <p:cNvSpPr>
                <a:spLocks noChangeShapeType="1"/>
              </p:cNvSpPr>
              <p:nvPr/>
            </p:nvSpPr>
            <p:spPr bwMode="auto">
              <a:xfrm flipV="1">
                <a:off x="4744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7" name="Line 663"/>
              <p:cNvSpPr>
                <a:spLocks noChangeShapeType="1"/>
              </p:cNvSpPr>
              <p:nvPr/>
            </p:nvSpPr>
            <p:spPr bwMode="auto">
              <a:xfrm flipV="1">
                <a:off x="4744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8" name="Line 664"/>
              <p:cNvSpPr>
                <a:spLocks noChangeShapeType="1"/>
              </p:cNvSpPr>
              <p:nvPr/>
            </p:nvSpPr>
            <p:spPr bwMode="auto">
              <a:xfrm flipV="1">
                <a:off x="4744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89" name="Line 665"/>
              <p:cNvSpPr>
                <a:spLocks noChangeShapeType="1"/>
              </p:cNvSpPr>
              <p:nvPr/>
            </p:nvSpPr>
            <p:spPr bwMode="auto">
              <a:xfrm flipV="1">
                <a:off x="4744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0" name="Line 666"/>
              <p:cNvSpPr>
                <a:spLocks noChangeShapeType="1"/>
              </p:cNvSpPr>
              <p:nvPr/>
            </p:nvSpPr>
            <p:spPr bwMode="auto">
              <a:xfrm flipV="1">
                <a:off x="4744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1" name="Line 667"/>
              <p:cNvSpPr>
                <a:spLocks noChangeShapeType="1"/>
              </p:cNvSpPr>
              <p:nvPr/>
            </p:nvSpPr>
            <p:spPr bwMode="auto">
              <a:xfrm flipV="1">
                <a:off x="4744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2" name="Line 668"/>
              <p:cNvSpPr>
                <a:spLocks noChangeShapeType="1"/>
              </p:cNvSpPr>
              <p:nvPr/>
            </p:nvSpPr>
            <p:spPr bwMode="auto">
              <a:xfrm flipV="1">
                <a:off x="4744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3" name="Line 669"/>
              <p:cNvSpPr>
                <a:spLocks noChangeShapeType="1"/>
              </p:cNvSpPr>
              <p:nvPr/>
            </p:nvSpPr>
            <p:spPr bwMode="auto">
              <a:xfrm flipV="1">
                <a:off x="4744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4" name="Line 670"/>
              <p:cNvSpPr>
                <a:spLocks noChangeShapeType="1"/>
              </p:cNvSpPr>
              <p:nvPr/>
            </p:nvSpPr>
            <p:spPr bwMode="auto">
              <a:xfrm flipV="1">
                <a:off x="4744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5" name="Line 671"/>
              <p:cNvSpPr>
                <a:spLocks noChangeShapeType="1"/>
              </p:cNvSpPr>
              <p:nvPr/>
            </p:nvSpPr>
            <p:spPr bwMode="auto">
              <a:xfrm flipV="1">
                <a:off x="4744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6" name="Line 672"/>
              <p:cNvSpPr>
                <a:spLocks noChangeShapeType="1"/>
              </p:cNvSpPr>
              <p:nvPr/>
            </p:nvSpPr>
            <p:spPr bwMode="auto">
              <a:xfrm flipV="1">
                <a:off x="4744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7" name="Line 673"/>
              <p:cNvSpPr>
                <a:spLocks noChangeShapeType="1"/>
              </p:cNvSpPr>
              <p:nvPr/>
            </p:nvSpPr>
            <p:spPr bwMode="auto">
              <a:xfrm flipV="1">
                <a:off x="4744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8" name="Line 674"/>
              <p:cNvSpPr>
                <a:spLocks noChangeShapeType="1"/>
              </p:cNvSpPr>
              <p:nvPr/>
            </p:nvSpPr>
            <p:spPr bwMode="auto">
              <a:xfrm flipV="1">
                <a:off x="4744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899" name="Line 675"/>
              <p:cNvSpPr>
                <a:spLocks noChangeShapeType="1"/>
              </p:cNvSpPr>
              <p:nvPr/>
            </p:nvSpPr>
            <p:spPr bwMode="auto">
              <a:xfrm flipV="1">
                <a:off x="4744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0" name="Line 676"/>
              <p:cNvSpPr>
                <a:spLocks noChangeShapeType="1"/>
              </p:cNvSpPr>
              <p:nvPr/>
            </p:nvSpPr>
            <p:spPr bwMode="auto">
              <a:xfrm flipV="1">
                <a:off x="4744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1" name="Line 677"/>
              <p:cNvSpPr>
                <a:spLocks noChangeShapeType="1"/>
              </p:cNvSpPr>
              <p:nvPr/>
            </p:nvSpPr>
            <p:spPr bwMode="auto">
              <a:xfrm flipV="1">
                <a:off x="4744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2" name="Line 678"/>
              <p:cNvSpPr>
                <a:spLocks noChangeShapeType="1"/>
              </p:cNvSpPr>
              <p:nvPr/>
            </p:nvSpPr>
            <p:spPr bwMode="auto">
              <a:xfrm flipV="1">
                <a:off x="4744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3" name="Line 679"/>
              <p:cNvSpPr>
                <a:spLocks noChangeShapeType="1"/>
              </p:cNvSpPr>
              <p:nvPr/>
            </p:nvSpPr>
            <p:spPr bwMode="auto">
              <a:xfrm flipV="1">
                <a:off x="4744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4" name="Line 680"/>
              <p:cNvSpPr>
                <a:spLocks noChangeShapeType="1"/>
              </p:cNvSpPr>
              <p:nvPr/>
            </p:nvSpPr>
            <p:spPr bwMode="auto">
              <a:xfrm flipV="1">
                <a:off x="4744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5" name="Line 681"/>
              <p:cNvSpPr>
                <a:spLocks noChangeShapeType="1"/>
              </p:cNvSpPr>
              <p:nvPr/>
            </p:nvSpPr>
            <p:spPr bwMode="auto">
              <a:xfrm flipV="1">
                <a:off x="4744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6" name="Line 682"/>
              <p:cNvSpPr>
                <a:spLocks noChangeShapeType="1"/>
              </p:cNvSpPr>
              <p:nvPr/>
            </p:nvSpPr>
            <p:spPr bwMode="auto">
              <a:xfrm flipV="1">
                <a:off x="4744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7" name="Line 683"/>
              <p:cNvSpPr>
                <a:spLocks noChangeShapeType="1"/>
              </p:cNvSpPr>
              <p:nvPr/>
            </p:nvSpPr>
            <p:spPr bwMode="auto">
              <a:xfrm flipV="1">
                <a:off x="4744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8" name="Line 684"/>
              <p:cNvSpPr>
                <a:spLocks noChangeShapeType="1"/>
              </p:cNvSpPr>
              <p:nvPr/>
            </p:nvSpPr>
            <p:spPr bwMode="auto">
              <a:xfrm flipV="1">
                <a:off x="4744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09" name="Line 685"/>
              <p:cNvSpPr>
                <a:spLocks noChangeShapeType="1"/>
              </p:cNvSpPr>
              <p:nvPr/>
            </p:nvSpPr>
            <p:spPr bwMode="auto">
              <a:xfrm flipV="1">
                <a:off x="4744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0" name="Line 686"/>
              <p:cNvSpPr>
                <a:spLocks noChangeShapeType="1"/>
              </p:cNvSpPr>
              <p:nvPr/>
            </p:nvSpPr>
            <p:spPr bwMode="auto">
              <a:xfrm flipV="1">
                <a:off x="4744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1" name="Line 687"/>
              <p:cNvSpPr>
                <a:spLocks noChangeShapeType="1"/>
              </p:cNvSpPr>
              <p:nvPr/>
            </p:nvSpPr>
            <p:spPr bwMode="auto">
              <a:xfrm flipV="1">
                <a:off x="4744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2" name="Line 688"/>
              <p:cNvSpPr>
                <a:spLocks noChangeShapeType="1"/>
              </p:cNvSpPr>
              <p:nvPr/>
            </p:nvSpPr>
            <p:spPr bwMode="auto">
              <a:xfrm flipV="1">
                <a:off x="4744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3" name="Line 689"/>
              <p:cNvSpPr>
                <a:spLocks noChangeShapeType="1"/>
              </p:cNvSpPr>
              <p:nvPr/>
            </p:nvSpPr>
            <p:spPr bwMode="auto">
              <a:xfrm flipV="1">
                <a:off x="4744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4" name="Line 690"/>
              <p:cNvSpPr>
                <a:spLocks noChangeShapeType="1"/>
              </p:cNvSpPr>
              <p:nvPr/>
            </p:nvSpPr>
            <p:spPr bwMode="auto">
              <a:xfrm flipV="1">
                <a:off x="4744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5" name="Line 691"/>
              <p:cNvSpPr>
                <a:spLocks noChangeShapeType="1"/>
              </p:cNvSpPr>
              <p:nvPr/>
            </p:nvSpPr>
            <p:spPr bwMode="auto">
              <a:xfrm flipV="1">
                <a:off x="4744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6" name="Line 692"/>
              <p:cNvSpPr>
                <a:spLocks noChangeShapeType="1"/>
              </p:cNvSpPr>
              <p:nvPr/>
            </p:nvSpPr>
            <p:spPr bwMode="auto">
              <a:xfrm flipV="1">
                <a:off x="4744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7" name="Line 693"/>
              <p:cNvSpPr>
                <a:spLocks noChangeShapeType="1"/>
              </p:cNvSpPr>
              <p:nvPr/>
            </p:nvSpPr>
            <p:spPr bwMode="auto">
              <a:xfrm flipV="1">
                <a:off x="4744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8" name="Line 694"/>
              <p:cNvSpPr>
                <a:spLocks noChangeShapeType="1"/>
              </p:cNvSpPr>
              <p:nvPr/>
            </p:nvSpPr>
            <p:spPr bwMode="auto">
              <a:xfrm flipV="1">
                <a:off x="4744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19" name="Line 695"/>
              <p:cNvSpPr>
                <a:spLocks noChangeShapeType="1"/>
              </p:cNvSpPr>
              <p:nvPr/>
            </p:nvSpPr>
            <p:spPr bwMode="auto">
              <a:xfrm flipV="1">
                <a:off x="4744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0" name="Line 696"/>
              <p:cNvSpPr>
                <a:spLocks noChangeShapeType="1"/>
              </p:cNvSpPr>
              <p:nvPr/>
            </p:nvSpPr>
            <p:spPr bwMode="auto">
              <a:xfrm flipV="1">
                <a:off x="4744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1" name="Line 697"/>
              <p:cNvSpPr>
                <a:spLocks noChangeShapeType="1"/>
              </p:cNvSpPr>
              <p:nvPr/>
            </p:nvSpPr>
            <p:spPr bwMode="auto">
              <a:xfrm flipV="1">
                <a:off x="4744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2" name="Line 698"/>
              <p:cNvSpPr>
                <a:spLocks noChangeShapeType="1"/>
              </p:cNvSpPr>
              <p:nvPr/>
            </p:nvSpPr>
            <p:spPr bwMode="auto">
              <a:xfrm flipV="1">
                <a:off x="4744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3" name="Line 699"/>
              <p:cNvSpPr>
                <a:spLocks noChangeShapeType="1"/>
              </p:cNvSpPr>
              <p:nvPr/>
            </p:nvSpPr>
            <p:spPr bwMode="auto">
              <a:xfrm flipV="1">
                <a:off x="4744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4" name="Line 700"/>
              <p:cNvSpPr>
                <a:spLocks noChangeShapeType="1"/>
              </p:cNvSpPr>
              <p:nvPr/>
            </p:nvSpPr>
            <p:spPr bwMode="auto">
              <a:xfrm flipV="1">
                <a:off x="4744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5" name="Line 701"/>
              <p:cNvSpPr>
                <a:spLocks noChangeShapeType="1"/>
              </p:cNvSpPr>
              <p:nvPr/>
            </p:nvSpPr>
            <p:spPr bwMode="auto">
              <a:xfrm flipV="1">
                <a:off x="4744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6" name="Line 702"/>
              <p:cNvSpPr>
                <a:spLocks noChangeShapeType="1"/>
              </p:cNvSpPr>
              <p:nvPr/>
            </p:nvSpPr>
            <p:spPr bwMode="auto">
              <a:xfrm flipV="1">
                <a:off x="4744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7" name="Line 703"/>
              <p:cNvSpPr>
                <a:spLocks noChangeShapeType="1"/>
              </p:cNvSpPr>
              <p:nvPr/>
            </p:nvSpPr>
            <p:spPr bwMode="auto">
              <a:xfrm flipV="1">
                <a:off x="4744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8" name="Line 704"/>
              <p:cNvSpPr>
                <a:spLocks noChangeShapeType="1"/>
              </p:cNvSpPr>
              <p:nvPr/>
            </p:nvSpPr>
            <p:spPr bwMode="auto">
              <a:xfrm flipV="1">
                <a:off x="4744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29" name="Line 705"/>
              <p:cNvSpPr>
                <a:spLocks noChangeShapeType="1"/>
              </p:cNvSpPr>
              <p:nvPr/>
            </p:nvSpPr>
            <p:spPr bwMode="auto">
              <a:xfrm flipV="1">
                <a:off x="4744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0" name="Line 706"/>
              <p:cNvSpPr>
                <a:spLocks noChangeShapeType="1"/>
              </p:cNvSpPr>
              <p:nvPr/>
            </p:nvSpPr>
            <p:spPr bwMode="auto">
              <a:xfrm flipV="1">
                <a:off x="4744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1" name="Line 707"/>
              <p:cNvSpPr>
                <a:spLocks noChangeShapeType="1"/>
              </p:cNvSpPr>
              <p:nvPr/>
            </p:nvSpPr>
            <p:spPr bwMode="auto">
              <a:xfrm flipV="1">
                <a:off x="4744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2" name="Line 708"/>
              <p:cNvSpPr>
                <a:spLocks noChangeShapeType="1"/>
              </p:cNvSpPr>
              <p:nvPr/>
            </p:nvSpPr>
            <p:spPr bwMode="auto">
              <a:xfrm flipV="1">
                <a:off x="4744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3" name="Line 709"/>
              <p:cNvSpPr>
                <a:spLocks noChangeShapeType="1"/>
              </p:cNvSpPr>
              <p:nvPr/>
            </p:nvSpPr>
            <p:spPr bwMode="auto">
              <a:xfrm flipV="1">
                <a:off x="4744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4" name="Line 710"/>
              <p:cNvSpPr>
                <a:spLocks noChangeShapeType="1"/>
              </p:cNvSpPr>
              <p:nvPr/>
            </p:nvSpPr>
            <p:spPr bwMode="auto">
              <a:xfrm flipV="1">
                <a:off x="4744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5" name="Line 711"/>
              <p:cNvSpPr>
                <a:spLocks noChangeShapeType="1"/>
              </p:cNvSpPr>
              <p:nvPr/>
            </p:nvSpPr>
            <p:spPr bwMode="auto">
              <a:xfrm flipV="1">
                <a:off x="4744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6" name="Line 712"/>
              <p:cNvSpPr>
                <a:spLocks noChangeShapeType="1"/>
              </p:cNvSpPr>
              <p:nvPr/>
            </p:nvSpPr>
            <p:spPr bwMode="auto">
              <a:xfrm flipV="1">
                <a:off x="4744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7" name="Line 713"/>
              <p:cNvSpPr>
                <a:spLocks noChangeShapeType="1"/>
              </p:cNvSpPr>
              <p:nvPr/>
            </p:nvSpPr>
            <p:spPr bwMode="auto">
              <a:xfrm flipV="1">
                <a:off x="4744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8" name="Line 714"/>
              <p:cNvSpPr>
                <a:spLocks noChangeShapeType="1"/>
              </p:cNvSpPr>
              <p:nvPr/>
            </p:nvSpPr>
            <p:spPr bwMode="auto">
              <a:xfrm flipV="1">
                <a:off x="4744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39" name="Line 715"/>
              <p:cNvSpPr>
                <a:spLocks noChangeShapeType="1"/>
              </p:cNvSpPr>
              <p:nvPr/>
            </p:nvSpPr>
            <p:spPr bwMode="auto">
              <a:xfrm flipV="1">
                <a:off x="4744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0" name="Line 716"/>
              <p:cNvSpPr>
                <a:spLocks noChangeShapeType="1"/>
              </p:cNvSpPr>
              <p:nvPr/>
            </p:nvSpPr>
            <p:spPr bwMode="auto">
              <a:xfrm flipV="1">
                <a:off x="4744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1" name="Line 717"/>
              <p:cNvSpPr>
                <a:spLocks noChangeShapeType="1"/>
              </p:cNvSpPr>
              <p:nvPr/>
            </p:nvSpPr>
            <p:spPr bwMode="auto">
              <a:xfrm flipV="1">
                <a:off x="4744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2" name="Line 718"/>
              <p:cNvSpPr>
                <a:spLocks noChangeShapeType="1"/>
              </p:cNvSpPr>
              <p:nvPr/>
            </p:nvSpPr>
            <p:spPr bwMode="auto">
              <a:xfrm flipV="1">
                <a:off x="4744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3" name="Line 719"/>
              <p:cNvSpPr>
                <a:spLocks noChangeShapeType="1"/>
              </p:cNvSpPr>
              <p:nvPr/>
            </p:nvSpPr>
            <p:spPr bwMode="auto">
              <a:xfrm flipV="1">
                <a:off x="4744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4" name="Line 720"/>
              <p:cNvSpPr>
                <a:spLocks noChangeShapeType="1"/>
              </p:cNvSpPr>
              <p:nvPr/>
            </p:nvSpPr>
            <p:spPr bwMode="auto">
              <a:xfrm flipV="1">
                <a:off x="4744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5" name="Line 721"/>
              <p:cNvSpPr>
                <a:spLocks noChangeShapeType="1"/>
              </p:cNvSpPr>
              <p:nvPr/>
            </p:nvSpPr>
            <p:spPr bwMode="auto">
              <a:xfrm flipV="1">
                <a:off x="4744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6" name="Line 722"/>
              <p:cNvSpPr>
                <a:spLocks noChangeShapeType="1"/>
              </p:cNvSpPr>
              <p:nvPr/>
            </p:nvSpPr>
            <p:spPr bwMode="auto">
              <a:xfrm flipV="1">
                <a:off x="4744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7" name="Line 723"/>
              <p:cNvSpPr>
                <a:spLocks noChangeShapeType="1"/>
              </p:cNvSpPr>
              <p:nvPr/>
            </p:nvSpPr>
            <p:spPr bwMode="auto">
              <a:xfrm flipV="1">
                <a:off x="4744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8" name="Line 724"/>
              <p:cNvSpPr>
                <a:spLocks noChangeShapeType="1"/>
              </p:cNvSpPr>
              <p:nvPr/>
            </p:nvSpPr>
            <p:spPr bwMode="auto">
              <a:xfrm flipV="1">
                <a:off x="4744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49" name="Line 725"/>
              <p:cNvSpPr>
                <a:spLocks noChangeShapeType="1"/>
              </p:cNvSpPr>
              <p:nvPr/>
            </p:nvSpPr>
            <p:spPr bwMode="auto">
              <a:xfrm flipV="1">
                <a:off x="4744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0" name="Line 726"/>
              <p:cNvSpPr>
                <a:spLocks noChangeShapeType="1"/>
              </p:cNvSpPr>
              <p:nvPr/>
            </p:nvSpPr>
            <p:spPr bwMode="auto">
              <a:xfrm flipV="1">
                <a:off x="4744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1" name="Line 727"/>
              <p:cNvSpPr>
                <a:spLocks noChangeShapeType="1"/>
              </p:cNvSpPr>
              <p:nvPr/>
            </p:nvSpPr>
            <p:spPr bwMode="auto">
              <a:xfrm>
                <a:off x="4744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2" name="Line 728"/>
              <p:cNvSpPr>
                <a:spLocks noChangeShapeType="1"/>
              </p:cNvSpPr>
              <p:nvPr/>
            </p:nvSpPr>
            <p:spPr bwMode="auto">
              <a:xfrm flipV="1">
                <a:off x="5084" y="146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3" name="Line 729"/>
              <p:cNvSpPr>
                <a:spLocks noChangeShapeType="1"/>
              </p:cNvSpPr>
              <p:nvPr/>
            </p:nvSpPr>
            <p:spPr bwMode="auto">
              <a:xfrm flipV="1">
                <a:off x="5084" y="1467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4" name="Line 730"/>
              <p:cNvSpPr>
                <a:spLocks noChangeShapeType="1"/>
              </p:cNvSpPr>
              <p:nvPr/>
            </p:nvSpPr>
            <p:spPr bwMode="auto">
              <a:xfrm flipV="1">
                <a:off x="5084" y="146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5" name="Line 731"/>
              <p:cNvSpPr>
                <a:spLocks noChangeShapeType="1"/>
              </p:cNvSpPr>
              <p:nvPr/>
            </p:nvSpPr>
            <p:spPr bwMode="auto">
              <a:xfrm flipV="1">
                <a:off x="5084" y="146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6" name="Line 732"/>
              <p:cNvSpPr>
                <a:spLocks noChangeShapeType="1"/>
              </p:cNvSpPr>
              <p:nvPr/>
            </p:nvSpPr>
            <p:spPr bwMode="auto">
              <a:xfrm flipV="1">
                <a:off x="5084" y="146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7" name="Line 733"/>
              <p:cNvSpPr>
                <a:spLocks noChangeShapeType="1"/>
              </p:cNvSpPr>
              <p:nvPr/>
            </p:nvSpPr>
            <p:spPr bwMode="auto">
              <a:xfrm flipV="1">
                <a:off x="5084" y="145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8" name="Line 734"/>
              <p:cNvSpPr>
                <a:spLocks noChangeShapeType="1"/>
              </p:cNvSpPr>
              <p:nvPr/>
            </p:nvSpPr>
            <p:spPr bwMode="auto">
              <a:xfrm flipV="1">
                <a:off x="5084" y="1457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59" name="Line 735"/>
              <p:cNvSpPr>
                <a:spLocks noChangeShapeType="1"/>
              </p:cNvSpPr>
              <p:nvPr/>
            </p:nvSpPr>
            <p:spPr bwMode="auto">
              <a:xfrm flipV="1">
                <a:off x="5084" y="145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0" name="Line 736"/>
              <p:cNvSpPr>
                <a:spLocks noChangeShapeType="1"/>
              </p:cNvSpPr>
              <p:nvPr/>
            </p:nvSpPr>
            <p:spPr bwMode="auto">
              <a:xfrm flipV="1">
                <a:off x="5084" y="145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1" name="Line 737"/>
              <p:cNvSpPr>
                <a:spLocks noChangeShapeType="1"/>
              </p:cNvSpPr>
              <p:nvPr/>
            </p:nvSpPr>
            <p:spPr bwMode="auto">
              <a:xfrm flipV="1">
                <a:off x="5084" y="145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2" name="Line 738"/>
              <p:cNvSpPr>
                <a:spLocks noChangeShapeType="1"/>
              </p:cNvSpPr>
              <p:nvPr/>
            </p:nvSpPr>
            <p:spPr bwMode="auto">
              <a:xfrm flipV="1">
                <a:off x="5084" y="1448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3" name="Line 739"/>
              <p:cNvSpPr>
                <a:spLocks noChangeShapeType="1"/>
              </p:cNvSpPr>
              <p:nvPr/>
            </p:nvSpPr>
            <p:spPr bwMode="auto">
              <a:xfrm flipV="1">
                <a:off x="5084" y="144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4" name="Line 740"/>
              <p:cNvSpPr>
                <a:spLocks noChangeShapeType="1"/>
              </p:cNvSpPr>
              <p:nvPr/>
            </p:nvSpPr>
            <p:spPr bwMode="auto">
              <a:xfrm flipV="1">
                <a:off x="5084" y="1444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5" name="Line 741"/>
              <p:cNvSpPr>
                <a:spLocks noChangeShapeType="1"/>
              </p:cNvSpPr>
              <p:nvPr/>
            </p:nvSpPr>
            <p:spPr bwMode="auto">
              <a:xfrm flipV="1">
                <a:off x="5084" y="144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6" name="Line 742"/>
              <p:cNvSpPr>
                <a:spLocks noChangeShapeType="1"/>
              </p:cNvSpPr>
              <p:nvPr/>
            </p:nvSpPr>
            <p:spPr bwMode="auto">
              <a:xfrm flipV="1">
                <a:off x="5084" y="144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7" name="Line 743"/>
              <p:cNvSpPr>
                <a:spLocks noChangeShapeType="1"/>
              </p:cNvSpPr>
              <p:nvPr/>
            </p:nvSpPr>
            <p:spPr bwMode="auto">
              <a:xfrm flipV="1">
                <a:off x="5084" y="1438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8" name="Line 744"/>
              <p:cNvSpPr>
                <a:spLocks noChangeShapeType="1"/>
              </p:cNvSpPr>
              <p:nvPr/>
            </p:nvSpPr>
            <p:spPr bwMode="auto">
              <a:xfrm flipV="1">
                <a:off x="5084" y="143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69" name="Line 745"/>
              <p:cNvSpPr>
                <a:spLocks noChangeShapeType="1"/>
              </p:cNvSpPr>
              <p:nvPr/>
            </p:nvSpPr>
            <p:spPr bwMode="auto">
              <a:xfrm flipV="1">
                <a:off x="5084" y="1434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0" name="Line 746"/>
              <p:cNvSpPr>
                <a:spLocks noChangeShapeType="1"/>
              </p:cNvSpPr>
              <p:nvPr/>
            </p:nvSpPr>
            <p:spPr bwMode="auto">
              <a:xfrm flipV="1">
                <a:off x="5084" y="143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1" name="Line 747"/>
              <p:cNvSpPr>
                <a:spLocks noChangeShapeType="1"/>
              </p:cNvSpPr>
              <p:nvPr/>
            </p:nvSpPr>
            <p:spPr bwMode="auto">
              <a:xfrm flipV="1">
                <a:off x="5084" y="143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2" name="Line 748"/>
              <p:cNvSpPr>
                <a:spLocks noChangeShapeType="1"/>
              </p:cNvSpPr>
              <p:nvPr/>
            </p:nvSpPr>
            <p:spPr bwMode="auto">
              <a:xfrm flipV="1">
                <a:off x="5084" y="142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3" name="Line 749"/>
              <p:cNvSpPr>
                <a:spLocks noChangeShapeType="1"/>
              </p:cNvSpPr>
              <p:nvPr/>
            </p:nvSpPr>
            <p:spPr bwMode="auto">
              <a:xfrm flipV="1">
                <a:off x="5084" y="1426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4" name="Line 750"/>
              <p:cNvSpPr>
                <a:spLocks noChangeShapeType="1"/>
              </p:cNvSpPr>
              <p:nvPr/>
            </p:nvSpPr>
            <p:spPr bwMode="auto">
              <a:xfrm flipV="1">
                <a:off x="5084" y="142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5" name="Line 751"/>
              <p:cNvSpPr>
                <a:spLocks noChangeShapeType="1"/>
              </p:cNvSpPr>
              <p:nvPr/>
            </p:nvSpPr>
            <p:spPr bwMode="auto">
              <a:xfrm flipV="1">
                <a:off x="5084" y="1422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6" name="Line 752"/>
              <p:cNvSpPr>
                <a:spLocks noChangeShapeType="1"/>
              </p:cNvSpPr>
              <p:nvPr/>
            </p:nvSpPr>
            <p:spPr bwMode="auto">
              <a:xfrm flipV="1">
                <a:off x="5084" y="142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7" name="Line 753"/>
              <p:cNvSpPr>
                <a:spLocks noChangeShapeType="1"/>
              </p:cNvSpPr>
              <p:nvPr/>
            </p:nvSpPr>
            <p:spPr bwMode="auto">
              <a:xfrm flipV="1">
                <a:off x="5084" y="141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8" name="Line 754"/>
              <p:cNvSpPr>
                <a:spLocks noChangeShapeType="1"/>
              </p:cNvSpPr>
              <p:nvPr/>
            </p:nvSpPr>
            <p:spPr bwMode="auto">
              <a:xfrm flipV="1">
                <a:off x="5084" y="1416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79" name="Line 755"/>
              <p:cNvSpPr>
                <a:spLocks noChangeShapeType="1"/>
              </p:cNvSpPr>
              <p:nvPr/>
            </p:nvSpPr>
            <p:spPr bwMode="auto">
              <a:xfrm flipV="1">
                <a:off x="5084" y="141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0" name="Line 756"/>
              <p:cNvSpPr>
                <a:spLocks noChangeShapeType="1"/>
              </p:cNvSpPr>
              <p:nvPr/>
            </p:nvSpPr>
            <p:spPr bwMode="auto">
              <a:xfrm flipV="1">
                <a:off x="5084" y="141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1" name="Line 757"/>
              <p:cNvSpPr>
                <a:spLocks noChangeShapeType="1"/>
              </p:cNvSpPr>
              <p:nvPr/>
            </p:nvSpPr>
            <p:spPr bwMode="auto">
              <a:xfrm flipV="1">
                <a:off x="5084" y="141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2" name="Line 758"/>
              <p:cNvSpPr>
                <a:spLocks noChangeShapeType="1"/>
              </p:cNvSpPr>
              <p:nvPr/>
            </p:nvSpPr>
            <p:spPr bwMode="auto">
              <a:xfrm flipV="1">
                <a:off x="5084" y="140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3" name="Line 759"/>
              <p:cNvSpPr>
                <a:spLocks noChangeShapeType="1"/>
              </p:cNvSpPr>
              <p:nvPr/>
            </p:nvSpPr>
            <p:spPr bwMode="auto">
              <a:xfrm flipV="1">
                <a:off x="5084" y="140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4" name="Line 760"/>
              <p:cNvSpPr>
                <a:spLocks noChangeShapeType="1"/>
              </p:cNvSpPr>
              <p:nvPr/>
            </p:nvSpPr>
            <p:spPr bwMode="auto">
              <a:xfrm flipV="1">
                <a:off x="5084" y="14039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5" name="Line 761"/>
              <p:cNvSpPr>
                <a:spLocks noChangeShapeType="1"/>
              </p:cNvSpPr>
              <p:nvPr/>
            </p:nvSpPr>
            <p:spPr bwMode="auto">
              <a:xfrm flipV="1">
                <a:off x="5084" y="140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6" name="Line 762"/>
              <p:cNvSpPr>
                <a:spLocks noChangeShapeType="1"/>
              </p:cNvSpPr>
              <p:nvPr/>
            </p:nvSpPr>
            <p:spPr bwMode="auto">
              <a:xfrm flipV="1">
                <a:off x="5084" y="139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7" name="Line 763"/>
              <p:cNvSpPr>
                <a:spLocks noChangeShapeType="1"/>
              </p:cNvSpPr>
              <p:nvPr/>
            </p:nvSpPr>
            <p:spPr bwMode="auto">
              <a:xfrm flipV="1">
                <a:off x="5084" y="1397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8" name="Line 764"/>
              <p:cNvSpPr>
                <a:spLocks noChangeShapeType="1"/>
              </p:cNvSpPr>
              <p:nvPr/>
            </p:nvSpPr>
            <p:spPr bwMode="auto">
              <a:xfrm flipV="1">
                <a:off x="5084" y="139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89" name="Line 765"/>
              <p:cNvSpPr>
                <a:spLocks noChangeShapeType="1"/>
              </p:cNvSpPr>
              <p:nvPr/>
            </p:nvSpPr>
            <p:spPr bwMode="auto">
              <a:xfrm flipV="1">
                <a:off x="5084" y="1393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0" name="Line 766"/>
              <p:cNvSpPr>
                <a:spLocks noChangeShapeType="1"/>
              </p:cNvSpPr>
              <p:nvPr/>
            </p:nvSpPr>
            <p:spPr bwMode="auto">
              <a:xfrm flipV="1">
                <a:off x="5084" y="139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1" name="Line 767"/>
              <p:cNvSpPr>
                <a:spLocks noChangeShapeType="1"/>
              </p:cNvSpPr>
              <p:nvPr/>
            </p:nvSpPr>
            <p:spPr bwMode="auto">
              <a:xfrm flipV="1">
                <a:off x="5084" y="138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2" name="Line 768"/>
              <p:cNvSpPr>
                <a:spLocks noChangeShapeType="1"/>
              </p:cNvSpPr>
              <p:nvPr/>
            </p:nvSpPr>
            <p:spPr bwMode="auto">
              <a:xfrm flipV="1">
                <a:off x="5084" y="138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3" name="Line 769"/>
              <p:cNvSpPr>
                <a:spLocks noChangeShapeType="1"/>
              </p:cNvSpPr>
              <p:nvPr/>
            </p:nvSpPr>
            <p:spPr bwMode="auto">
              <a:xfrm flipV="1">
                <a:off x="5084" y="1385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4" name="Line 770"/>
              <p:cNvSpPr>
                <a:spLocks noChangeShapeType="1"/>
              </p:cNvSpPr>
              <p:nvPr/>
            </p:nvSpPr>
            <p:spPr bwMode="auto">
              <a:xfrm flipV="1">
                <a:off x="5084" y="138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5" name="Line 771"/>
              <p:cNvSpPr>
                <a:spLocks noChangeShapeType="1"/>
              </p:cNvSpPr>
              <p:nvPr/>
            </p:nvSpPr>
            <p:spPr bwMode="auto">
              <a:xfrm flipV="1">
                <a:off x="5084" y="13814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6" name="Line 772"/>
              <p:cNvSpPr>
                <a:spLocks noChangeShapeType="1"/>
              </p:cNvSpPr>
              <p:nvPr/>
            </p:nvSpPr>
            <p:spPr bwMode="auto">
              <a:xfrm flipV="1">
                <a:off x="5084" y="137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7" name="Line 773"/>
              <p:cNvSpPr>
                <a:spLocks noChangeShapeType="1"/>
              </p:cNvSpPr>
              <p:nvPr/>
            </p:nvSpPr>
            <p:spPr bwMode="auto">
              <a:xfrm flipV="1">
                <a:off x="5084" y="137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8" name="Line 774"/>
              <p:cNvSpPr>
                <a:spLocks noChangeShapeType="1"/>
              </p:cNvSpPr>
              <p:nvPr/>
            </p:nvSpPr>
            <p:spPr bwMode="auto">
              <a:xfrm flipV="1">
                <a:off x="5084" y="1375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999" name="Line 775"/>
              <p:cNvSpPr>
                <a:spLocks noChangeShapeType="1"/>
              </p:cNvSpPr>
              <p:nvPr/>
            </p:nvSpPr>
            <p:spPr bwMode="auto">
              <a:xfrm flipV="1">
                <a:off x="5084" y="137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0" name="Line 776"/>
              <p:cNvSpPr>
                <a:spLocks noChangeShapeType="1"/>
              </p:cNvSpPr>
              <p:nvPr/>
            </p:nvSpPr>
            <p:spPr bwMode="auto">
              <a:xfrm flipV="1">
                <a:off x="5084" y="1371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1" name="Line 777"/>
              <p:cNvSpPr>
                <a:spLocks noChangeShapeType="1"/>
              </p:cNvSpPr>
              <p:nvPr/>
            </p:nvSpPr>
            <p:spPr bwMode="auto">
              <a:xfrm flipV="1">
                <a:off x="5084" y="136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2" name="Line 778"/>
              <p:cNvSpPr>
                <a:spLocks noChangeShapeType="1"/>
              </p:cNvSpPr>
              <p:nvPr/>
            </p:nvSpPr>
            <p:spPr bwMode="auto">
              <a:xfrm flipV="1">
                <a:off x="5084" y="136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3" name="Line 779"/>
              <p:cNvSpPr>
                <a:spLocks noChangeShapeType="1"/>
              </p:cNvSpPr>
              <p:nvPr/>
            </p:nvSpPr>
            <p:spPr bwMode="auto">
              <a:xfrm flipV="1">
                <a:off x="5084" y="136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4" name="Line 780"/>
              <p:cNvSpPr>
                <a:spLocks noChangeShapeType="1"/>
              </p:cNvSpPr>
              <p:nvPr/>
            </p:nvSpPr>
            <p:spPr bwMode="auto">
              <a:xfrm flipV="1">
                <a:off x="5084" y="1363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5" name="Line 781"/>
              <p:cNvSpPr>
                <a:spLocks noChangeShapeType="1"/>
              </p:cNvSpPr>
              <p:nvPr/>
            </p:nvSpPr>
            <p:spPr bwMode="auto">
              <a:xfrm flipV="1">
                <a:off x="5084" y="136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6" name="Line 782"/>
              <p:cNvSpPr>
                <a:spLocks noChangeShapeType="1"/>
              </p:cNvSpPr>
              <p:nvPr/>
            </p:nvSpPr>
            <p:spPr bwMode="auto">
              <a:xfrm flipV="1">
                <a:off x="5084" y="1358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7" name="Line 783"/>
              <p:cNvSpPr>
                <a:spLocks noChangeShapeType="1"/>
              </p:cNvSpPr>
              <p:nvPr/>
            </p:nvSpPr>
            <p:spPr bwMode="auto">
              <a:xfrm flipV="1">
                <a:off x="5084" y="1356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8" name="Line 784"/>
              <p:cNvSpPr>
                <a:spLocks noChangeShapeType="1"/>
              </p:cNvSpPr>
              <p:nvPr/>
            </p:nvSpPr>
            <p:spPr bwMode="auto">
              <a:xfrm flipV="1">
                <a:off x="5084" y="1354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09" name="Line 785"/>
              <p:cNvSpPr>
                <a:spLocks noChangeShapeType="1"/>
              </p:cNvSpPr>
              <p:nvPr/>
            </p:nvSpPr>
            <p:spPr bwMode="auto">
              <a:xfrm flipV="1">
                <a:off x="5084" y="1352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0" name="Line 786"/>
              <p:cNvSpPr>
                <a:spLocks noChangeShapeType="1"/>
              </p:cNvSpPr>
              <p:nvPr/>
            </p:nvSpPr>
            <p:spPr bwMode="auto">
              <a:xfrm flipV="1">
                <a:off x="5084" y="1350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1" name="Line 787"/>
              <p:cNvSpPr>
                <a:spLocks noChangeShapeType="1"/>
              </p:cNvSpPr>
              <p:nvPr/>
            </p:nvSpPr>
            <p:spPr bwMode="auto">
              <a:xfrm flipV="1">
                <a:off x="5084" y="1348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2" name="Line 788"/>
              <p:cNvSpPr>
                <a:spLocks noChangeShapeType="1"/>
              </p:cNvSpPr>
              <p:nvPr/>
            </p:nvSpPr>
            <p:spPr bwMode="auto">
              <a:xfrm flipV="1">
                <a:off x="5084" y="1346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3" name="Line 789"/>
              <p:cNvSpPr>
                <a:spLocks noChangeShapeType="1"/>
              </p:cNvSpPr>
              <p:nvPr/>
            </p:nvSpPr>
            <p:spPr bwMode="auto">
              <a:xfrm flipV="1">
                <a:off x="5084" y="1344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4" name="Line 790"/>
              <p:cNvSpPr>
                <a:spLocks noChangeShapeType="1"/>
              </p:cNvSpPr>
              <p:nvPr/>
            </p:nvSpPr>
            <p:spPr bwMode="auto">
              <a:xfrm flipV="1">
                <a:off x="5084" y="1342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5" name="Line 791"/>
              <p:cNvSpPr>
                <a:spLocks noChangeShapeType="1"/>
              </p:cNvSpPr>
              <p:nvPr/>
            </p:nvSpPr>
            <p:spPr bwMode="auto">
              <a:xfrm flipV="1">
                <a:off x="5084" y="13405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6" name="Line 792"/>
              <p:cNvSpPr>
                <a:spLocks noChangeShapeType="1"/>
              </p:cNvSpPr>
              <p:nvPr/>
            </p:nvSpPr>
            <p:spPr bwMode="auto">
              <a:xfrm flipV="1">
                <a:off x="5084" y="1338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7" name="Line 793"/>
              <p:cNvSpPr>
                <a:spLocks noChangeShapeType="1"/>
              </p:cNvSpPr>
              <p:nvPr/>
            </p:nvSpPr>
            <p:spPr bwMode="auto">
              <a:xfrm flipV="1">
                <a:off x="5084" y="1336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8" name="Line 794"/>
              <p:cNvSpPr>
                <a:spLocks noChangeShapeType="1"/>
              </p:cNvSpPr>
              <p:nvPr/>
            </p:nvSpPr>
            <p:spPr bwMode="auto">
              <a:xfrm flipV="1">
                <a:off x="5084" y="1334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19" name="Line 795"/>
              <p:cNvSpPr>
                <a:spLocks noChangeShapeType="1"/>
              </p:cNvSpPr>
              <p:nvPr/>
            </p:nvSpPr>
            <p:spPr bwMode="auto">
              <a:xfrm flipV="1">
                <a:off x="5084" y="1332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0" name="Line 796"/>
              <p:cNvSpPr>
                <a:spLocks noChangeShapeType="1"/>
              </p:cNvSpPr>
              <p:nvPr/>
            </p:nvSpPr>
            <p:spPr bwMode="auto">
              <a:xfrm flipV="1">
                <a:off x="5084" y="1330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1" name="Line 797"/>
              <p:cNvSpPr>
                <a:spLocks noChangeShapeType="1"/>
              </p:cNvSpPr>
              <p:nvPr/>
            </p:nvSpPr>
            <p:spPr bwMode="auto">
              <a:xfrm flipV="1">
                <a:off x="5084" y="1328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2" name="Line 798"/>
              <p:cNvSpPr>
                <a:spLocks noChangeShapeType="1"/>
              </p:cNvSpPr>
              <p:nvPr/>
            </p:nvSpPr>
            <p:spPr bwMode="auto">
              <a:xfrm flipV="1">
                <a:off x="5084" y="1326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3" name="Line 799"/>
              <p:cNvSpPr>
                <a:spLocks noChangeShapeType="1"/>
              </p:cNvSpPr>
              <p:nvPr/>
            </p:nvSpPr>
            <p:spPr bwMode="auto">
              <a:xfrm flipV="1">
                <a:off x="5084" y="1324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4" name="Line 800"/>
              <p:cNvSpPr>
                <a:spLocks noChangeShapeType="1"/>
              </p:cNvSpPr>
              <p:nvPr/>
            </p:nvSpPr>
            <p:spPr bwMode="auto">
              <a:xfrm flipV="1">
                <a:off x="5084" y="1322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5" name="Line 801"/>
              <p:cNvSpPr>
                <a:spLocks noChangeShapeType="1"/>
              </p:cNvSpPr>
              <p:nvPr/>
            </p:nvSpPr>
            <p:spPr bwMode="auto">
              <a:xfrm flipV="1">
                <a:off x="5084" y="1320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6" name="Line 802"/>
              <p:cNvSpPr>
                <a:spLocks noChangeShapeType="1"/>
              </p:cNvSpPr>
              <p:nvPr/>
            </p:nvSpPr>
            <p:spPr bwMode="auto">
              <a:xfrm flipV="1">
                <a:off x="5084" y="13180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7" name="Line 803"/>
              <p:cNvSpPr>
                <a:spLocks noChangeShapeType="1"/>
              </p:cNvSpPr>
              <p:nvPr/>
            </p:nvSpPr>
            <p:spPr bwMode="auto">
              <a:xfrm flipV="1">
                <a:off x="5084" y="1315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8" name="Line 804"/>
              <p:cNvSpPr>
                <a:spLocks noChangeShapeType="1"/>
              </p:cNvSpPr>
              <p:nvPr/>
            </p:nvSpPr>
            <p:spPr bwMode="auto">
              <a:xfrm flipV="1">
                <a:off x="5084" y="1313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29" name="Line 805"/>
              <p:cNvSpPr>
                <a:spLocks noChangeShapeType="1"/>
              </p:cNvSpPr>
              <p:nvPr/>
            </p:nvSpPr>
            <p:spPr bwMode="auto">
              <a:xfrm flipV="1">
                <a:off x="5084" y="1311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30" name="Line 806"/>
              <p:cNvSpPr>
                <a:spLocks noChangeShapeType="1"/>
              </p:cNvSpPr>
              <p:nvPr/>
            </p:nvSpPr>
            <p:spPr bwMode="auto">
              <a:xfrm flipV="1">
                <a:off x="5084" y="13098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31" name="Line 807"/>
              <p:cNvSpPr>
                <a:spLocks noChangeShapeType="1"/>
              </p:cNvSpPr>
              <p:nvPr/>
            </p:nvSpPr>
            <p:spPr bwMode="auto">
              <a:xfrm flipV="1">
                <a:off x="5084" y="13078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32" name="Line 808"/>
              <p:cNvSpPr>
                <a:spLocks noChangeShapeType="1"/>
              </p:cNvSpPr>
              <p:nvPr/>
            </p:nvSpPr>
            <p:spPr bwMode="auto">
              <a:xfrm flipV="1">
                <a:off x="5084" y="13057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33" name="Line 809"/>
              <p:cNvSpPr>
                <a:spLocks noChangeShapeType="1"/>
              </p:cNvSpPr>
              <p:nvPr/>
            </p:nvSpPr>
            <p:spPr bwMode="auto">
              <a:xfrm flipV="1">
                <a:off x="5084" y="13037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34" name="Line 810"/>
              <p:cNvSpPr>
                <a:spLocks noChangeShapeType="1"/>
              </p:cNvSpPr>
              <p:nvPr/>
            </p:nvSpPr>
            <p:spPr bwMode="auto">
              <a:xfrm flipV="1">
                <a:off x="5084" y="13016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7" name="Group 811"/>
            <p:cNvGrpSpPr>
              <a:grpSpLocks/>
            </p:cNvGrpSpPr>
            <p:nvPr/>
          </p:nvGrpSpPr>
          <p:grpSpPr bwMode="auto">
            <a:xfrm>
              <a:off x="4065" y="12693"/>
              <a:ext cx="1334" cy="1359"/>
              <a:chOff x="4065" y="12693"/>
              <a:chExt cx="1334" cy="1359"/>
            </a:xfrm>
            <a:grpFill/>
          </p:grpSpPr>
          <p:sp>
            <p:nvSpPr>
              <p:cNvPr id="53036" name="Line 812"/>
              <p:cNvSpPr>
                <a:spLocks noChangeShapeType="1"/>
              </p:cNvSpPr>
              <p:nvPr/>
            </p:nvSpPr>
            <p:spPr bwMode="auto">
              <a:xfrm flipV="1">
                <a:off x="5084" y="12996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37" name="Line 813"/>
              <p:cNvSpPr>
                <a:spLocks noChangeShapeType="1"/>
              </p:cNvSpPr>
              <p:nvPr/>
            </p:nvSpPr>
            <p:spPr bwMode="auto">
              <a:xfrm flipV="1">
                <a:off x="5084" y="1297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38" name="Line 814"/>
              <p:cNvSpPr>
                <a:spLocks noChangeShapeType="1"/>
              </p:cNvSpPr>
              <p:nvPr/>
            </p:nvSpPr>
            <p:spPr bwMode="auto">
              <a:xfrm flipV="1">
                <a:off x="5084" y="12955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39" name="Line 815"/>
              <p:cNvSpPr>
                <a:spLocks noChangeShapeType="1"/>
              </p:cNvSpPr>
              <p:nvPr/>
            </p:nvSpPr>
            <p:spPr bwMode="auto">
              <a:xfrm flipV="1">
                <a:off x="5084" y="1293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0" name="Line 816"/>
              <p:cNvSpPr>
                <a:spLocks noChangeShapeType="1"/>
              </p:cNvSpPr>
              <p:nvPr/>
            </p:nvSpPr>
            <p:spPr bwMode="auto">
              <a:xfrm flipV="1">
                <a:off x="5084" y="12914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1" name="Line 817"/>
              <p:cNvSpPr>
                <a:spLocks noChangeShapeType="1"/>
              </p:cNvSpPr>
              <p:nvPr/>
            </p:nvSpPr>
            <p:spPr bwMode="auto">
              <a:xfrm flipV="1">
                <a:off x="5084" y="1289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2" name="Line 818"/>
              <p:cNvSpPr>
                <a:spLocks noChangeShapeType="1"/>
              </p:cNvSpPr>
              <p:nvPr/>
            </p:nvSpPr>
            <p:spPr bwMode="auto">
              <a:xfrm flipV="1">
                <a:off x="5084" y="12873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3" name="Line 819"/>
              <p:cNvSpPr>
                <a:spLocks noChangeShapeType="1"/>
              </p:cNvSpPr>
              <p:nvPr/>
            </p:nvSpPr>
            <p:spPr bwMode="auto">
              <a:xfrm flipV="1">
                <a:off x="5084" y="12853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4" name="Line 820"/>
              <p:cNvSpPr>
                <a:spLocks noChangeShapeType="1"/>
              </p:cNvSpPr>
              <p:nvPr/>
            </p:nvSpPr>
            <p:spPr bwMode="auto">
              <a:xfrm flipV="1">
                <a:off x="5084" y="12832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5" name="Line 821"/>
              <p:cNvSpPr>
                <a:spLocks noChangeShapeType="1"/>
              </p:cNvSpPr>
              <p:nvPr/>
            </p:nvSpPr>
            <p:spPr bwMode="auto">
              <a:xfrm flipV="1">
                <a:off x="5084" y="12812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6" name="Line 822"/>
              <p:cNvSpPr>
                <a:spLocks noChangeShapeType="1"/>
              </p:cNvSpPr>
              <p:nvPr/>
            </p:nvSpPr>
            <p:spPr bwMode="auto">
              <a:xfrm flipV="1">
                <a:off x="5084" y="12791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7" name="Line 823"/>
              <p:cNvSpPr>
                <a:spLocks noChangeShapeType="1"/>
              </p:cNvSpPr>
              <p:nvPr/>
            </p:nvSpPr>
            <p:spPr bwMode="auto">
              <a:xfrm flipV="1">
                <a:off x="5084" y="12771"/>
                <a:ext cx="0" cy="3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8" name="Line 824"/>
              <p:cNvSpPr>
                <a:spLocks noChangeShapeType="1"/>
              </p:cNvSpPr>
              <p:nvPr/>
            </p:nvSpPr>
            <p:spPr bwMode="auto">
              <a:xfrm flipV="1">
                <a:off x="5084" y="1275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49" name="Line 825"/>
              <p:cNvSpPr>
                <a:spLocks noChangeShapeType="1"/>
              </p:cNvSpPr>
              <p:nvPr/>
            </p:nvSpPr>
            <p:spPr bwMode="auto">
              <a:xfrm flipV="1">
                <a:off x="5084" y="12730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0" name="Line 826"/>
              <p:cNvSpPr>
                <a:spLocks noChangeShapeType="1"/>
              </p:cNvSpPr>
              <p:nvPr/>
            </p:nvSpPr>
            <p:spPr bwMode="auto">
              <a:xfrm flipV="1">
                <a:off x="5084" y="12709"/>
                <a:ext cx="0" cy="4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1" name="Line 827"/>
              <p:cNvSpPr>
                <a:spLocks noChangeShapeType="1"/>
              </p:cNvSpPr>
              <p:nvPr/>
            </p:nvSpPr>
            <p:spPr bwMode="auto">
              <a:xfrm>
                <a:off x="5084" y="12693"/>
                <a:ext cx="0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2" name="Line 828"/>
              <p:cNvSpPr>
                <a:spLocks noChangeShapeType="1"/>
              </p:cNvSpPr>
              <p:nvPr/>
            </p:nvSpPr>
            <p:spPr bwMode="auto">
              <a:xfrm>
                <a:off x="406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3" name="Line 829"/>
              <p:cNvSpPr>
                <a:spLocks noChangeShapeType="1"/>
              </p:cNvSpPr>
              <p:nvPr/>
            </p:nvSpPr>
            <p:spPr bwMode="auto">
              <a:xfrm>
                <a:off x="4086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4" name="Line 830"/>
              <p:cNvSpPr>
                <a:spLocks noChangeShapeType="1"/>
              </p:cNvSpPr>
              <p:nvPr/>
            </p:nvSpPr>
            <p:spPr bwMode="auto">
              <a:xfrm>
                <a:off x="410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5" name="Line 831"/>
              <p:cNvSpPr>
                <a:spLocks noChangeShapeType="1"/>
              </p:cNvSpPr>
              <p:nvPr/>
            </p:nvSpPr>
            <p:spPr bwMode="auto">
              <a:xfrm>
                <a:off x="4127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6" name="Line 832"/>
              <p:cNvSpPr>
                <a:spLocks noChangeShapeType="1"/>
              </p:cNvSpPr>
              <p:nvPr/>
            </p:nvSpPr>
            <p:spPr bwMode="auto">
              <a:xfrm>
                <a:off x="414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7" name="Line 833"/>
              <p:cNvSpPr>
                <a:spLocks noChangeShapeType="1"/>
              </p:cNvSpPr>
              <p:nvPr/>
            </p:nvSpPr>
            <p:spPr bwMode="auto">
              <a:xfrm>
                <a:off x="416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8" name="Line 834"/>
              <p:cNvSpPr>
                <a:spLocks noChangeShapeType="1"/>
              </p:cNvSpPr>
              <p:nvPr/>
            </p:nvSpPr>
            <p:spPr bwMode="auto">
              <a:xfrm>
                <a:off x="418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59" name="Line 835"/>
              <p:cNvSpPr>
                <a:spLocks noChangeShapeType="1"/>
              </p:cNvSpPr>
              <p:nvPr/>
            </p:nvSpPr>
            <p:spPr bwMode="auto">
              <a:xfrm>
                <a:off x="420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0" name="Line 836"/>
              <p:cNvSpPr>
                <a:spLocks noChangeShapeType="1"/>
              </p:cNvSpPr>
              <p:nvPr/>
            </p:nvSpPr>
            <p:spPr bwMode="auto">
              <a:xfrm>
                <a:off x="422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1" name="Line 837"/>
              <p:cNvSpPr>
                <a:spLocks noChangeShapeType="1"/>
              </p:cNvSpPr>
              <p:nvPr/>
            </p:nvSpPr>
            <p:spPr bwMode="auto">
              <a:xfrm>
                <a:off x="424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2" name="Line 838"/>
              <p:cNvSpPr>
                <a:spLocks noChangeShapeType="1"/>
              </p:cNvSpPr>
              <p:nvPr/>
            </p:nvSpPr>
            <p:spPr bwMode="auto">
              <a:xfrm>
                <a:off x="427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3" name="Line 839"/>
              <p:cNvSpPr>
                <a:spLocks noChangeShapeType="1"/>
              </p:cNvSpPr>
              <p:nvPr/>
            </p:nvSpPr>
            <p:spPr bwMode="auto">
              <a:xfrm>
                <a:off x="429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4" name="Line 840"/>
              <p:cNvSpPr>
                <a:spLocks noChangeShapeType="1"/>
              </p:cNvSpPr>
              <p:nvPr/>
            </p:nvSpPr>
            <p:spPr bwMode="auto">
              <a:xfrm>
                <a:off x="4311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5" name="Line 841"/>
              <p:cNvSpPr>
                <a:spLocks noChangeShapeType="1"/>
              </p:cNvSpPr>
              <p:nvPr/>
            </p:nvSpPr>
            <p:spPr bwMode="auto">
              <a:xfrm>
                <a:off x="433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6" name="Line 842"/>
              <p:cNvSpPr>
                <a:spLocks noChangeShapeType="1"/>
              </p:cNvSpPr>
              <p:nvPr/>
            </p:nvSpPr>
            <p:spPr bwMode="auto">
              <a:xfrm>
                <a:off x="4352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7" name="Line 843"/>
              <p:cNvSpPr>
                <a:spLocks noChangeShapeType="1"/>
              </p:cNvSpPr>
              <p:nvPr/>
            </p:nvSpPr>
            <p:spPr bwMode="auto">
              <a:xfrm>
                <a:off x="437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8" name="Line 844"/>
              <p:cNvSpPr>
                <a:spLocks noChangeShapeType="1"/>
              </p:cNvSpPr>
              <p:nvPr/>
            </p:nvSpPr>
            <p:spPr bwMode="auto">
              <a:xfrm>
                <a:off x="439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69" name="Line 845"/>
              <p:cNvSpPr>
                <a:spLocks noChangeShapeType="1"/>
              </p:cNvSpPr>
              <p:nvPr/>
            </p:nvSpPr>
            <p:spPr bwMode="auto">
              <a:xfrm>
                <a:off x="441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0" name="Line 846"/>
              <p:cNvSpPr>
                <a:spLocks noChangeShapeType="1"/>
              </p:cNvSpPr>
              <p:nvPr/>
            </p:nvSpPr>
            <p:spPr bwMode="auto">
              <a:xfrm>
                <a:off x="443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1" name="Line 847"/>
              <p:cNvSpPr>
                <a:spLocks noChangeShapeType="1"/>
              </p:cNvSpPr>
              <p:nvPr/>
            </p:nvSpPr>
            <p:spPr bwMode="auto">
              <a:xfrm>
                <a:off x="445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2" name="Line 848"/>
              <p:cNvSpPr>
                <a:spLocks noChangeShapeType="1"/>
              </p:cNvSpPr>
              <p:nvPr/>
            </p:nvSpPr>
            <p:spPr bwMode="auto">
              <a:xfrm>
                <a:off x="447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3" name="Line 849"/>
              <p:cNvSpPr>
                <a:spLocks noChangeShapeType="1"/>
              </p:cNvSpPr>
              <p:nvPr/>
            </p:nvSpPr>
            <p:spPr bwMode="auto">
              <a:xfrm>
                <a:off x="449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4" name="Line 850"/>
              <p:cNvSpPr>
                <a:spLocks noChangeShapeType="1"/>
              </p:cNvSpPr>
              <p:nvPr/>
            </p:nvSpPr>
            <p:spPr bwMode="auto">
              <a:xfrm>
                <a:off x="451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5" name="Line 851"/>
              <p:cNvSpPr>
                <a:spLocks noChangeShapeType="1"/>
              </p:cNvSpPr>
              <p:nvPr/>
            </p:nvSpPr>
            <p:spPr bwMode="auto">
              <a:xfrm>
                <a:off x="453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6" name="Line 852"/>
              <p:cNvSpPr>
                <a:spLocks noChangeShapeType="1"/>
              </p:cNvSpPr>
              <p:nvPr/>
            </p:nvSpPr>
            <p:spPr bwMode="auto">
              <a:xfrm>
                <a:off x="455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7" name="Line 853"/>
              <p:cNvSpPr>
                <a:spLocks noChangeShapeType="1"/>
              </p:cNvSpPr>
              <p:nvPr/>
            </p:nvSpPr>
            <p:spPr bwMode="auto">
              <a:xfrm>
                <a:off x="4577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8" name="Line 854"/>
              <p:cNvSpPr>
                <a:spLocks noChangeShapeType="1"/>
              </p:cNvSpPr>
              <p:nvPr/>
            </p:nvSpPr>
            <p:spPr bwMode="auto">
              <a:xfrm>
                <a:off x="459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79" name="Line 855"/>
              <p:cNvSpPr>
                <a:spLocks noChangeShapeType="1"/>
              </p:cNvSpPr>
              <p:nvPr/>
            </p:nvSpPr>
            <p:spPr bwMode="auto">
              <a:xfrm>
                <a:off x="461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0" name="Line 856"/>
              <p:cNvSpPr>
                <a:spLocks noChangeShapeType="1"/>
              </p:cNvSpPr>
              <p:nvPr/>
            </p:nvSpPr>
            <p:spPr bwMode="auto">
              <a:xfrm>
                <a:off x="463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1" name="Line 857"/>
              <p:cNvSpPr>
                <a:spLocks noChangeShapeType="1"/>
              </p:cNvSpPr>
              <p:nvPr/>
            </p:nvSpPr>
            <p:spPr bwMode="auto">
              <a:xfrm>
                <a:off x="465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2" name="Line 858"/>
              <p:cNvSpPr>
                <a:spLocks noChangeShapeType="1"/>
              </p:cNvSpPr>
              <p:nvPr/>
            </p:nvSpPr>
            <p:spPr bwMode="auto">
              <a:xfrm>
                <a:off x="467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3" name="Line 859"/>
              <p:cNvSpPr>
                <a:spLocks noChangeShapeType="1"/>
              </p:cNvSpPr>
              <p:nvPr/>
            </p:nvSpPr>
            <p:spPr bwMode="auto">
              <a:xfrm>
                <a:off x="469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4" name="Line 860"/>
              <p:cNvSpPr>
                <a:spLocks noChangeShapeType="1"/>
              </p:cNvSpPr>
              <p:nvPr/>
            </p:nvSpPr>
            <p:spPr bwMode="auto">
              <a:xfrm>
                <a:off x="472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5" name="Line 861"/>
              <p:cNvSpPr>
                <a:spLocks noChangeShapeType="1"/>
              </p:cNvSpPr>
              <p:nvPr/>
            </p:nvSpPr>
            <p:spPr bwMode="auto">
              <a:xfrm>
                <a:off x="474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6" name="Line 862"/>
              <p:cNvSpPr>
                <a:spLocks noChangeShapeType="1"/>
              </p:cNvSpPr>
              <p:nvPr/>
            </p:nvSpPr>
            <p:spPr bwMode="auto">
              <a:xfrm>
                <a:off x="476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7" name="Line 863"/>
              <p:cNvSpPr>
                <a:spLocks noChangeShapeType="1"/>
              </p:cNvSpPr>
              <p:nvPr/>
            </p:nvSpPr>
            <p:spPr bwMode="auto">
              <a:xfrm>
                <a:off x="478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8" name="Line 864"/>
              <p:cNvSpPr>
                <a:spLocks noChangeShapeType="1"/>
              </p:cNvSpPr>
              <p:nvPr/>
            </p:nvSpPr>
            <p:spPr bwMode="auto">
              <a:xfrm>
                <a:off x="4802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89" name="Line 865"/>
              <p:cNvSpPr>
                <a:spLocks noChangeShapeType="1"/>
              </p:cNvSpPr>
              <p:nvPr/>
            </p:nvSpPr>
            <p:spPr bwMode="auto">
              <a:xfrm>
                <a:off x="482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0" name="Line 866"/>
              <p:cNvSpPr>
                <a:spLocks noChangeShapeType="1"/>
              </p:cNvSpPr>
              <p:nvPr/>
            </p:nvSpPr>
            <p:spPr bwMode="auto">
              <a:xfrm>
                <a:off x="484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1" name="Line 867"/>
              <p:cNvSpPr>
                <a:spLocks noChangeShapeType="1"/>
              </p:cNvSpPr>
              <p:nvPr/>
            </p:nvSpPr>
            <p:spPr bwMode="auto">
              <a:xfrm>
                <a:off x="486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2" name="Line 868"/>
              <p:cNvSpPr>
                <a:spLocks noChangeShapeType="1"/>
              </p:cNvSpPr>
              <p:nvPr/>
            </p:nvSpPr>
            <p:spPr bwMode="auto">
              <a:xfrm>
                <a:off x="488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3" name="Line 869"/>
              <p:cNvSpPr>
                <a:spLocks noChangeShapeType="1"/>
              </p:cNvSpPr>
              <p:nvPr/>
            </p:nvSpPr>
            <p:spPr bwMode="auto">
              <a:xfrm>
                <a:off x="490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4" name="Line 870"/>
              <p:cNvSpPr>
                <a:spLocks noChangeShapeType="1"/>
              </p:cNvSpPr>
              <p:nvPr/>
            </p:nvSpPr>
            <p:spPr bwMode="auto">
              <a:xfrm>
                <a:off x="492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5" name="Line 871"/>
              <p:cNvSpPr>
                <a:spLocks noChangeShapeType="1"/>
              </p:cNvSpPr>
              <p:nvPr/>
            </p:nvSpPr>
            <p:spPr bwMode="auto">
              <a:xfrm>
                <a:off x="494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6" name="Line 872"/>
              <p:cNvSpPr>
                <a:spLocks noChangeShapeType="1"/>
              </p:cNvSpPr>
              <p:nvPr/>
            </p:nvSpPr>
            <p:spPr bwMode="auto">
              <a:xfrm>
                <a:off x="496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7" name="Line 873"/>
              <p:cNvSpPr>
                <a:spLocks noChangeShapeType="1"/>
              </p:cNvSpPr>
              <p:nvPr/>
            </p:nvSpPr>
            <p:spPr bwMode="auto">
              <a:xfrm>
                <a:off x="498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8" name="Line 874"/>
              <p:cNvSpPr>
                <a:spLocks noChangeShapeType="1"/>
              </p:cNvSpPr>
              <p:nvPr/>
            </p:nvSpPr>
            <p:spPr bwMode="auto">
              <a:xfrm>
                <a:off x="5006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099" name="Line 875"/>
              <p:cNvSpPr>
                <a:spLocks noChangeShapeType="1"/>
              </p:cNvSpPr>
              <p:nvPr/>
            </p:nvSpPr>
            <p:spPr bwMode="auto">
              <a:xfrm>
                <a:off x="5027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0" name="Line 876"/>
              <p:cNvSpPr>
                <a:spLocks noChangeShapeType="1"/>
              </p:cNvSpPr>
              <p:nvPr/>
            </p:nvSpPr>
            <p:spPr bwMode="auto">
              <a:xfrm>
                <a:off x="5047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1" name="Line 877"/>
              <p:cNvSpPr>
                <a:spLocks noChangeShapeType="1"/>
              </p:cNvSpPr>
              <p:nvPr/>
            </p:nvSpPr>
            <p:spPr bwMode="auto">
              <a:xfrm>
                <a:off x="5068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2" name="Line 878"/>
              <p:cNvSpPr>
                <a:spLocks noChangeShapeType="1"/>
              </p:cNvSpPr>
              <p:nvPr/>
            </p:nvSpPr>
            <p:spPr bwMode="auto">
              <a:xfrm>
                <a:off x="5088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3" name="Line 879"/>
              <p:cNvSpPr>
                <a:spLocks noChangeShapeType="1"/>
              </p:cNvSpPr>
              <p:nvPr/>
            </p:nvSpPr>
            <p:spPr bwMode="auto">
              <a:xfrm>
                <a:off x="5109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4" name="Line 880"/>
              <p:cNvSpPr>
                <a:spLocks noChangeShapeType="1"/>
              </p:cNvSpPr>
              <p:nvPr/>
            </p:nvSpPr>
            <p:spPr bwMode="auto">
              <a:xfrm>
                <a:off x="512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5" name="Line 881"/>
              <p:cNvSpPr>
                <a:spLocks noChangeShapeType="1"/>
              </p:cNvSpPr>
              <p:nvPr/>
            </p:nvSpPr>
            <p:spPr bwMode="auto">
              <a:xfrm>
                <a:off x="5149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6" name="Line 882"/>
              <p:cNvSpPr>
                <a:spLocks noChangeShapeType="1"/>
              </p:cNvSpPr>
              <p:nvPr/>
            </p:nvSpPr>
            <p:spPr bwMode="auto">
              <a:xfrm>
                <a:off x="517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7" name="Line 883"/>
              <p:cNvSpPr>
                <a:spLocks noChangeShapeType="1"/>
              </p:cNvSpPr>
              <p:nvPr/>
            </p:nvSpPr>
            <p:spPr bwMode="auto">
              <a:xfrm>
                <a:off x="5190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8" name="Line 884"/>
              <p:cNvSpPr>
                <a:spLocks noChangeShapeType="1"/>
              </p:cNvSpPr>
              <p:nvPr/>
            </p:nvSpPr>
            <p:spPr bwMode="auto">
              <a:xfrm>
                <a:off x="521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09" name="Line 885"/>
              <p:cNvSpPr>
                <a:spLocks noChangeShapeType="1"/>
              </p:cNvSpPr>
              <p:nvPr/>
            </p:nvSpPr>
            <p:spPr bwMode="auto">
              <a:xfrm>
                <a:off x="5231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0" name="Line 886"/>
              <p:cNvSpPr>
                <a:spLocks noChangeShapeType="1"/>
              </p:cNvSpPr>
              <p:nvPr/>
            </p:nvSpPr>
            <p:spPr bwMode="auto">
              <a:xfrm>
                <a:off x="5252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1" name="Line 887"/>
              <p:cNvSpPr>
                <a:spLocks noChangeShapeType="1"/>
              </p:cNvSpPr>
              <p:nvPr/>
            </p:nvSpPr>
            <p:spPr bwMode="auto">
              <a:xfrm>
                <a:off x="5272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2" name="Line 888"/>
              <p:cNvSpPr>
                <a:spLocks noChangeShapeType="1"/>
              </p:cNvSpPr>
              <p:nvPr/>
            </p:nvSpPr>
            <p:spPr bwMode="auto">
              <a:xfrm>
                <a:off x="5293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3" name="Line 889"/>
              <p:cNvSpPr>
                <a:spLocks noChangeShapeType="1"/>
              </p:cNvSpPr>
              <p:nvPr/>
            </p:nvSpPr>
            <p:spPr bwMode="auto">
              <a:xfrm>
                <a:off x="5313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4" name="Line 890"/>
              <p:cNvSpPr>
                <a:spLocks noChangeShapeType="1"/>
              </p:cNvSpPr>
              <p:nvPr/>
            </p:nvSpPr>
            <p:spPr bwMode="auto">
              <a:xfrm>
                <a:off x="5334" y="14052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5" name="Line 891"/>
              <p:cNvSpPr>
                <a:spLocks noChangeShapeType="1"/>
              </p:cNvSpPr>
              <p:nvPr/>
            </p:nvSpPr>
            <p:spPr bwMode="auto">
              <a:xfrm>
                <a:off x="535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6" name="Line 892"/>
              <p:cNvSpPr>
                <a:spLocks noChangeShapeType="1"/>
              </p:cNvSpPr>
              <p:nvPr/>
            </p:nvSpPr>
            <p:spPr bwMode="auto">
              <a:xfrm>
                <a:off x="5374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7" name="Line 893"/>
              <p:cNvSpPr>
                <a:spLocks noChangeShapeType="1"/>
              </p:cNvSpPr>
              <p:nvPr/>
            </p:nvSpPr>
            <p:spPr bwMode="auto">
              <a:xfrm>
                <a:off x="5395" y="14052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8" name="Line 894"/>
              <p:cNvSpPr>
                <a:spLocks noChangeShapeType="1"/>
              </p:cNvSpPr>
              <p:nvPr/>
            </p:nvSpPr>
            <p:spPr bwMode="auto">
              <a:xfrm>
                <a:off x="406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19" name="Line 895"/>
              <p:cNvSpPr>
                <a:spLocks noChangeShapeType="1"/>
              </p:cNvSpPr>
              <p:nvPr/>
            </p:nvSpPr>
            <p:spPr bwMode="auto">
              <a:xfrm>
                <a:off x="4086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0" name="Line 896"/>
              <p:cNvSpPr>
                <a:spLocks noChangeShapeType="1"/>
              </p:cNvSpPr>
              <p:nvPr/>
            </p:nvSpPr>
            <p:spPr bwMode="auto">
              <a:xfrm>
                <a:off x="410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1" name="Line 897"/>
              <p:cNvSpPr>
                <a:spLocks noChangeShapeType="1"/>
              </p:cNvSpPr>
              <p:nvPr/>
            </p:nvSpPr>
            <p:spPr bwMode="auto">
              <a:xfrm>
                <a:off x="4127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2" name="Line 898"/>
              <p:cNvSpPr>
                <a:spLocks noChangeShapeType="1"/>
              </p:cNvSpPr>
              <p:nvPr/>
            </p:nvSpPr>
            <p:spPr bwMode="auto">
              <a:xfrm>
                <a:off x="414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3" name="Line 899"/>
              <p:cNvSpPr>
                <a:spLocks noChangeShapeType="1"/>
              </p:cNvSpPr>
              <p:nvPr/>
            </p:nvSpPr>
            <p:spPr bwMode="auto">
              <a:xfrm>
                <a:off x="416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4" name="Line 900"/>
              <p:cNvSpPr>
                <a:spLocks noChangeShapeType="1"/>
              </p:cNvSpPr>
              <p:nvPr/>
            </p:nvSpPr>
            <p:spPr bwMode="auto">
              <a:xfrm>
                <a:off x="418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5" name="Line 901"/>
              <p:cNvSpPr>
                <a:spLocks noChangeShapeType="1"/>
              </p:cNvSpPr>
              <p:nvPr/>
            </p:nvSpPr>
            <p:spPr bwMode="auto">
              <a:xfrm>
                <a:off x="420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6" name="Line 902"/>
              <p:cNvSpPr>
                <a:spLocks noChangeShapeType="1"/>
              </p:cNvSpPr>
              <p:nvPr/>
            </p:nvSpPr>
            <p:spPr bwMode="auto">
              <a:xfrm>
                <a:off x="422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7" name="Line 903"/>
              <p:cNvSpPr>
                <a:spLocks noChangeShapeType="1"/>
              </p:cNvSpPr>
              <p:nvPr/>
            </p:nvSpPr>
            <p:spPr bwMode="auto">
              <a:xfrm>
                <a:off x="424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8" name="Line 904"/>
              <p:cNvSpPr>
                <a:spLocks noChangeShapeType="1"/>
              </p:cNvSpPr>
              <p:nvPr/>
            </p:nvSpPr>
            <p:spPr bwMode="auto">
              <a:xfrm>
                <a:off x="427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29" name="Line 905"/>
              <p:cNvSpPr>
                <a:spLocks noChangeShapeType="1"/>
              </p:cNvSpPr>
              <p:nvPr/>
            </p:nvSpPr>
            <p:spPr bwMode="auto">
              <a:xfrm>
                <a:off x="429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0" name="Line 906"/>
              <p:cNvSpPr>
                <a:spLocks noChangeShapeType="1"/>
              </p:cNvSpPr>
              <p:nvPr/>
            </p:nvSpPr>
            <p:spPr bwMode="auto">
              <a:xfrm>
                <a:off x="4311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1" name="Line 907"/>
              <p:cNvSpPr>
                <a:spLocks noChangeShapeType="1"/>
              </p:cNvSpPr>
              <p:nvPr/>
            </p:nvSpPr>
            <p:spPr bwMode="auto">
              <a:xfrm>
                <a:off x="433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2" name="Line 908"/>
              <p:cNvSpPr>
                <a:spLocks noChangeShapeType="1"/>
              </p:cNvSpPr>
              <p:nvPr/>
            </p:nvSpPr>
            <p:spPr bwMode="auto">
              <a:xfrm>
                <a:off x="4352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3" name="Line 909"/>
              <p:cNvSpPr>
                <a:spLocks noChangeShapeType="1"/>
              </p:cNvSpPr>
              <p:nvPr/>
            </p:nvSpPr>
            <p:spPr bwMode="auto">
              <a:xfrm>
                <a:off x="437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4" name="Line 910"/>
              <p:cNvSpPr>
                <a:spLocks noChangeShapeType="1"/>
              </p:cNvSpPr>
              <p:nvPr/>
            </p:nvSpPr>
            <p:spPr bwMode="auto">
              <a:xfrm>
                <a:off x="439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5" name="Line 911"/>
              <p:cNvSpPr>
                <a:spLocks noChangeShapeType="1"/>
              </p:cNvSpPr>
              <p:nvPr/>
            </p:nvSpPr>
            <p:spPr bwMode="auto">
              <a:xfrm>
                <a:off x="441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6" name="Line 912"/>
              <p:cNvSpPr>
                <a:spLocks noChangeShapeType="1"/>
              </p:cNvSpPr>
              <p:nvPr/>
            </p:nvSpPr>
            <p:spPr bwMode="auto">
              <a:xfrm>
                <a:off x="4434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7" name="Line 913"/>
              <p:cNvSpPr>
                <a:spLocks noChangeShapeType="1"/>
              </p:cNvSpPr>
              <p:nvPr/>
            </p:nvSpPr>
            <p:spPr bwMode="auto">
              <a:xfrm>
                <a:off x="445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8" name="Line 914"/>
              <p:cNvSpPr>
                <a:spLocks noChangeShapeType="1"/>
              </p:cNvSpPr>
              <p:nvPr/>
            </p:nvSpPr>
            <p:spPr bwMode="auto">
              <a:xfrm>
                <a:off x="447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39" name="Line 915"/>
              <p:cNvSpPr>
                <a:spLocks noChangeShapeType="1"/>
              </p:cNvSpPr>
              <p:nvPr/>
            </p:nvSpPr>
            <p:spPr bwMode="auto">
              <a:xfrm>
                <a:off x="449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0" name="Line 916"/>
              <p:cNvSpPr>
                <a:spLocks noChangeShapeType="1"/>
              </p:cNvSpPr>
              <p:nvPr/>
            </p:nvSpPr>
            <p:spPr bwMode="auto">
              <a:xfrm>
                <a:off x="451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1" name="Line 917"/>
              <p:cNvSpPr>
                <a:spLocks noChangeShapeType="1"/>
              </p:cNvSpPr>
              <p:nvPr/>
            </p:nvSpPr>
            <p:spPr bwMode="auto">
              <a:xfrm>
                <a:off x="453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2" name="Line 918"/>
              <p:cNvSpPr>
                <a:spLocks noChangeShapeType="1"/>
              </p:cNvSpPr>
              <p:nvPr/>
            </p:nvSpPr>
            <p:spPr bwMode="auto">
              <a:xfrm>
                <a:off x="455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3" name="Line 919"/>
              <p:cNvSpPr>
                <a:spLocks noChangeShapeType="1"/>
              </p:cNvSpPr>
              <p:nvPr/>
            </p:nvSpPr>
            <p:spPr bwMode="auto">
              <a:xfrm>
                <a:off x="4577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4" name="Line 920"/>
              <p:cNvSpPr>
                <a:spLocks noChangeShapeType="1"/>
              </p:cNvSpPr>
              <p:nvPr/>
            </p:nvSpPr>
            <p:spPr bwMode="auto">
              <a:xfrm>
                <a:off x="459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5" name="Line 921"/>
              <p:cNvSpPr>
                <a:spLocks noChangeShapeType="1"/>
              </p:cNvSpPr>
              <p:nvPr/>
            </p:nvSpPr>
            <p:spPr bwMode="auto">
              <a:xfrm>
                <a:off x="461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6" name="Line 922"/>
              <p:cNvSpPr>
                <a:spLocks noChangeShapeType="1"/>
              </p:cNvSpPr>
              <p:nvPr/>
            </p:nvSpPr>
            <p:spPr bwMode="auto">
              <a:xfrm>
                <a:off x="463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7" name="Line 923"/>
              <p:cNvSpPr>
                <a:spLocks noChangeShapeType="1"/>
              </p:cNvSpPr>
              <p:nvPr/>
            </p:nvSpPr>
            <p:spPr bwMode="auto">
              <a:xfrm>
                <a:off x="4659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8" name="Line 924"/>
              <p:cNvSpPr>
                <a:spLocks noChangeShapeType="1"/>
              </p:cNvSpPr>
              <p:nvPr/>
            </p:nvSpPr>
            <p:spPr bwMode="auto">
              <a:xfrm>
                <a:off x="467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49" name="Line 925"/>
              <p:cNvSpPr>
                <a:spLocks noChangeShapeType="1"/>
              </p:cNvSpPr>
              <p:nvPr/>
            </p:nvSpPr>
            <p:spPr bwMode="auto">
              <a:xfrm>
                <a:off x="469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0" name="Line 926"/>
              <p:cNvSpPr>
                <a:spLocks noChangeShapeType="1"/>
              </p:cNvSpPr>
              <p:nvPr/>
            </p:nvSpPr>
            <p:spPr bwMode="auto">
              <a:xfrm>
                <a:off x="472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1" name="Line 927"/>
              <p:cNvSpPr>
                <a:spLocks noChangeShapeType="1"/>
              </p:cNvSpPr>
              <p:nvPr/>
            </p:nvSpPr>
            <p:spPr bwMode="auto">
              <a:xfrm>
                <a:off x="474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2" name="Line 928"/>
              <p:cNvSpPr>
                <a:spLocks noChangeShapeType="1"/>
              </p:cNvSpPr>
              <p:nvPr/>
            </p:nvSpPr>
            <p:spPr bwMode="auto">
              <a:xfrm>
                <a:off x="476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3" name="Line 929"/>
              <p:cNvSpPr>
                <a:spLocks noChangeShapeType="1"/>
              </p:cNvSpPr>
              <p:nvPr/>
            </p:nvSpPr>
            <p:spPr bwMode="auto">
              <a:xfrm>
                <a:off x="478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4" name="Line 930"/>
              <p:cNvSpPr>
                <a:spLocks noChangeShapeType="1"/>
              </p:cNvSpPr>
              <p:nvPr/>
            </p:nvSpPr>
            <p:spPr bwMode="auto">
              <a:xfrm>
                <a:off x="4802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5" name="Line 931"/>
              <p:cNvSpPr>
                <a:spLocks noChangeShapeType="1"/>
              </p:cNvSpPr>
              <p:nvPr/>
            </p:nvSpPr>
            <p:spPr bwMode="auto">
              <a:xfrm>
                <a:off x="482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6" name="Line 932"/>
              <p:cNvSpPr>
                <a:spLocks noChangeShapeType="1"/>
              </p:cNvSpPr>
              <p:nvPr/>
            </p:nvSpPr>
            <p:spPr bwMode="auto">
              <a:xfrm>
                <a:off x="484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7" name="Line 933"/>
              <p:cNvSpPr>
                <a:spLocks noChangeShapeType="1"/>
              </p:cNvSpPr>
              <p:nvPr/>
            </p:nvSpPr>
            <p:spPr bwMode="auto">
              <a:xfrm>
                <a:off x="486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8" name="Line 934"/>
              <p:cNvSpPr>
                <a:spLocks noChangeShapeType="1"/>
              </p:cNvSpPr>
              <p:nvPr/>
            </p:nvSpPr>
            <p:spPr bwMode="auto">
              <a:xfrm>
                <a:off x="4884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59" name="Line 935"/>
              <p:cNvSpPr>
                <a:spLocks noChangeShapeType="1"/>
              </p:cNvSpPr>
              <p:nvPr/>
            </p:nvSpPr>
            <p:spPr bwMode="auto">
              <a:xfrm>
                <a:off x="490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0" name="Line 936"/>
              <p:cNvSpPr>
                <a:spLocks noChangeShapeType="1"/>
              </p:cNvSpPr>
              <p:nvPr/>
            </p:nvSpPr>
            <p:spPr bwMode="auto">
              <a:xfrm>
                <a:off x="492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1" name="Line 937"/>
              <p:cNvSpPr>
                <a:spLocks noChangeShapeType="1"/>
              </p:cNvSpPr>
              <p:nvPr/>
            </p:nvSpPr>
            <p:spPr bwMode="auto">
              <a:xfrm>
                <a:off x="494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2" name="Line 938"/>
              <p:cNvSpPr>
                <a:spLocks noChangeShapeType="1"/>
              </p:cNvSpPr>
              <p:nvPr/>
            </p:nvSpPr>
            <p:spPr bwMode="auto">
              <a:xfrm>
                <a:off x="496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3" name="Line 939"/>
              <p:cNvSpPr>
                <a:spLocks noChangeShapeType="1"/>
              </p:cNvSpPr>
              <p:nvPr/>
            </p:nvSpPr>
            <p:spPr bwMode="auto">
              <a:xfrm>
                <a:off x="498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4" name="Line 940"/>
              <p:cNvSpPr>
                <a:spLocks noChangeShapeType="1"/>
              </p:cNvSpPr>
              <p:nvPr/>
            </p:nvSpPr>
            <p:spPr bwMode="auto">
              <a:xfrm>
                <a:off x="5006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5" name="Line 941"/>
              <p:cNvSpPr>
                <a:spLocks noChangeShapeType="1"/>
              </p:cNvSpPr>
              <p:nvPr/>
            </p:nvSpPr>
            <p:spPr bwMode="auto">
              <a:xfrm>
                <a:off x="5027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6" name="Line 942"/>
              <p:cNvSpPr>
                <a:spLocks noChangeShapeType="1"/>
              </p:cNvSpPr>
              <p:nvPr/>
            </p:nvSpPr>
            <p:spPr bwMode="auto">
              <a:xfrm>
                <a:off x="5047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7" name="Line 943"/>
              <p:cNvSpPr>
                <a:spLocks noChangeShapeType="1"/>
              </p:cNvSpPr>
              <p:nvPr/>
            </p:nvSpPr>
            <p:spPr bwMode="auto">
              <a:xfrm>
                <a:off x="5068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8" name="Line 944"/>
              <p:cNvSpPr>
                <a:spLocks noChangeShapeType="1"/>
              </p:cNvSpPr>
              <p:nvPr/>
            </p:nvSpPr>
            <p:spPr bwMode="auto">
              <a:xfrm>
                <a:off x="5088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69" name="Line 945"/>
              <p:cNvSpPr>
                <a:spLocks noChangeShapeType="1"/>
              </p:cNvSpPr>
              <p:nvPr/>
            </p:nvSpPr>
            <p:spPr bwMode="auto">
              <a:xfrm>
                <a:off x="5109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0" name="Line 946"/>
              <p:cNvSpPr>
                <a:spLocks noChangeShapeType="1"/>
              </p:cNvSpPr>
              <p:nvPr/>
            </p:nvSpPr>
            <p:spPr bwMode="auto">
              <a:xfrm>
                <a:off x="512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1" name="Line 947"/>
              <p:cNvSpPr>
                <a:spLocks noChangeShapeType="1"/>
              </p:cNvSpPr>
              <p:nvPr/>
            </p:nvSpPr>
            <p:spPr bwMode="auto">
              <a:xfrm>
                <a:off x="5149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2" name="Line 948"/>
              <p:cNvSpPr>
                <a:spLocks noChangeShapeType="1"/>
              </p:cNvSpPr>
              <p:nvPr/>
            </p:nvSpPr>
            <p:spPr bwMode="auto">
              <a:xfrm>
                <a:off x="517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3" name="Line 949"/>
              <p:cNvSpPr>
                <a:spLocks noChangeShapeType="1"/>
              </p:cNvSpPr>
              <p:nvPr/>
            </p:nvSpPr>
            <p:spPr bwMode="auto">
              <a:xfrm>
                <a:off x="5190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4" name="Line 950"/>
              <p:cNvSpPr>
                <a:spLocks noChangeShapeType="1"/>
              </p:cNvSpPr>
              <p:nvPr/>
            </p:nvSpPr>
            <p:spPr bwMode="auto">
              <a:xfrm>
                <a:off x="521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5" name="Line 951"/>
              <p:cNvSpPr>
                <a:spLocks noChangeShapeType="1"/>
              </p:cNvSpPr>
              <p:nvPr/>
            </p:nvSpPr>
            <p:spPr bwMode="auto">
              <a:xfrm>
                <a:off x="5231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6" name="Line 952"/>
              <p:cNvSpPr>
                <a:spLocks noChangeShapeType="1"/>
              </p:cNvSpPr>
              <p:nvPr/>
            </p:nvSpPr>
            <p:spPr bwMode="auto">
              <a:xfrm>
                <a:off x="5252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7" name="Line 953"/>
              <p:cNvSpPr>
                <a:spLocks noChangeShapeType="1"/>
              </p:cNvSpPr>
              <p:nvPr/>
            </p:nvSpPr>
            <p:spPr bwMode="auto">
              <a:xfrm>
                <a:off x="5272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8" name="Line 954"/>
              <p:cNvSpPr>
                <a:spLocks noChangeShapeType="1"/>
              </p:cNvSpPr>
              <p:nvPr/>
            </p:nvSpPr>
            <p:spPr bwMode="auto">
              <a:xfrm>
                <a:off x="5293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79" name="Line 955"/>
              <p:cNvSpPr>
                <a:spLocks noChangeShapeType="1"/>
              </p:cNvSpPr>
              <p:nvPr/>
            </p:nvSpPr>
            <p:spPr bwMode="auto">
              <a:xfrm>
                <a:off x="5313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0" name="Line 956"/>
              <p:cNvSpPr>
                <a:spLocks noChangeShapeType="1"/>
              </p:cNvSpPr>
              <p:nvPr/>
            </p:nvSpPr>
            <p:spPr bwMode="auto">
              <a:xfrm>
                <a:off x="5334" y="13407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1" name="Line 957"/>
              <p:cNvSpPr>
                <a:spLocks noChangeShapeType="1"/>
              </p:cNvSpPr>
              <p:nvPr/>
            </p:nvSpPr>
            <p:spPr bwMode="auto">
              <a:xfrm>
                <a:off x="535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2" name="Line 958"/>
              <p:cNvSpPr>
                <a:spLocks noChangeShapeType="1"/>
              </p:cNvSpPr>
              <p:nvPr/>
            </p:nvSpPr>
            <p:spPr bwMode="auto">
              <a:xfrm>
                <a:off x="5374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3" name="Line 959"/>
              <p:cNvSpPr>
                <a:spLocks noChangeShapeType="1"/>
              </p:cNvSpPr>
              <p:nvPr/>
            </p:nvSpPr>
            <p:spPr bwMode="auto">
              <a:xfrm>
                <a:off x="5395" y="13407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4" name="Line 960"/>
              <p:cNvSpPr>
                <a:spLocks noChangeShapeType="1"/>
              </p:cNvSpPr>
              <p:nvPr/>
            </p:nvSpPr>
            <p:spPr bwMode="auto">
              <a:xfrm>
                <a:off x="406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5" name="Line 961"/>
              <p:cNvSpPr>
                <a:spLocks noChangeShapeType="1"/>
              </p:cNvSpPr>
              <p:nvPr/>
            </p:nvSpPr>
            <p:spPr bwMode="auto">
              <a:xfrm>
                <a:off x="4086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6" name="Line 962"/>
              <p:cNvSpPr>
                <a:spLocks noChangeShapeType="1"/>
              </p:cNvSpPr>
              <p:nvPr/>
            </p:nvSpPr>
            <p:spPr bwMode="auto">
              <a:xfrm>
                <a:off x="410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7" name="Line 963"/>
              <p:cNvSpPr>
                <a:spLocks noChangeShapeType="1"/>
              </p:cNvSpPr>
              <p:nvPr/>
            </p:nvSpPr>
            <p:spPr bwMode="auto">
              <a:xfrm>
                <a:off x="4127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8" name="Line 964"/>
              <p:cNvSpPr>
                <a:spLocks noChangeShapeType="1"/>
              </p:cNvSpPr>
              <p:nvPr/>
            </p:nvSpPr>
            <p:spPr bwMode="auto">
              <a:xfrm>
                <a:off x="4147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89" name="Line 965"/>
              <p:cNvSpPr>
                <a:spLocks noChangeShapeType="1"/>
              </p:cNvSpPr>
              <p:nvPr/>
            </p:nvSpPr>
            <p:spPr bwMode="auto">
              <a:xfrm>
                <a:off x="4168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0" name="Line 966"/>
              <p:cNvSpPr>
                <a:spLocks noChangeShapeType="1"/>
              </p:cNvSpPr>
              <p:nvPr/>
            </p:nvSpPr>
            <p:spPr bwMode="auto">
              <a:xfrm>
                <a:off x="4188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1" name="Line 967"/>
              <p:cNvSpPr>
                <a:spLocks noChangeShapeType="1"/>
              </p:cNvSpPr>
              <p:nvPr/>
            </p:nvSpPr>
            <p:spPr bwMode="auto">
              <a:xfrm>
                <a:off x="4208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2" name="Line 968"/>
              <p:cNvSpPr>
                <a:spLocks noChangeShapeType="1"/>
              </p:cNvSpPr>
              <p:nvPr/>
            </p:nvSpPr>
            <p:spPr bwMode="auto">
              <a:xfrm>
                <a:off x="4229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3" name="Line 969"/>
              <p:cNvSpPr>
                <a:spLocks noChangeShapeType="1"/>
              </p:cNvSpPr>
              <p:nvPr/>
            </p:nvSpPr>
            <p:spPr bwMode="auto">
              <a:xfrm>
                <a:off x="4249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4" name="Line 970"/>
              <p:cNvSpPr>
                <a:spLocks noChangeShapeType="1"/>
              </p:cNvSpPr>
              <p:nvPr/>
            </p:nvSpPr>
            <p:spPr bwMode="auto">
              <a:xfrm>
                <a:off x="4270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5" name="Line 971"/>
              <p:cNvSpPr>
                <a:spLocks noChangeShapeType="1"/>
              </p:cNvSpPr>
              <p:nvPr/>
            </p:nvSpPr>
            <p:spPr bwMode="auto">
              <a:xfrm>
                <a:off x="4290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6" name="Line 972"/>
              <p:cNvSpPr>
                <a:spLocks noChangeShapeType="1"/>
              </p:cNvSpPr>
              <p:nvPr/>
            </p:nvSpPr>
            <p:spPr bwMode="auto">
              <a:xfrm>
                <a:off x="4311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7" name="Line 973"/>
              <p:cNvSpPr>
                <a:spLocks noChangeShapeType="1"/>
              </p:cNvSpPr>
              <p:nvPr/>
            </p:nvSpPr>
            <p:spPr bwMode="auto">
              <a:xfrm>
                <a:off x="4331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8" name="Line 974"/>
              <p:cNvSpPr>
                <a:spLocks noChangeShapeType="1"/>
              </p:cNvSpPr>
              <p:nvPr/>
            </p:nvSpPr>
            <p:spPr bwMode="auto">
              <a:xfrm>
                <a:off x="4352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199" name="Line 975"/>
              <p:cNvSpPr>
                <a:spLocks noChangeShapeType="1"/>
              </p:cNvSpPr>
              <p:nvPr/>
            </p:nvSpPr>
            <p:spPr bwMode="auto">
              <a:xfrm>
                <a:off x="4372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0" name="Line 976"/>
              <p:cNvSpPr>
                <a:spLocks noChangeShapeType="1"/>
              </p:cNvSpPr>
              <p:nvPr/>
            </p:nvSpPr>
            <p:spPr bwMode="auto">
              <a:xfrm>
                <a:off x="4393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1" name="Line 977"/>
              <p:cNvSpPr>
                <a:spLocks noChangeShapeType="1"/>
              </p:cNvSpPr>
              <p:nvPr/>
            </p:nvSpPr>
            <p:spPr bwMode="auto">
              <a:xfrm>
                <a:off x="4413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2" name="Line 978"/>
              <p:cNvSpPr>
                <a:spLocks noChangeShapeType="1"/>
              </p:cNvSpPr>
              <p:nvPr/>
            </p:nvSpPr>
            <p:spPr bwMode="auto">
              <a:xfrm>
                <a:off x="4434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3" name="Line 979"/>
              <p:cNvSpPr>
                <a:spLocks noChangeShapeType="1"/>
              </p:cNvSpPr>
              <p:nvPr/>
            </p:nvSpPr>
            <p:spPr bwMode="auto">
              <a:xfrm>
                <a:off x="4454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4" name="Line 980"/>
              <p:cNvSpPr>
                <a:spLocks noChangeShapeType="1"/>
              </p:cNvSpPr>
              <p:nvPr/>
            </p:nvSpPr>
            <p:spPr bwMode="auto">
              <a:xfrm>
                <a:off x="4474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5" name="Line 981"/>
              <p:cNvSpPr>
                <a:spLocks noChangeShapeType="1"/>
              </p:cNvSpPr>
              <p:nvPr/>
            </p:nvSpPr>
            <p:spPr bwMode="auto">
              <a:xfrm>
                <a:off x="449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6" name="Line 982"/>
              <p:cNvSpPr>
                <a:spLocks noChangeShapeType="1"/>
              </p:cNvSpPr>
              <p:nvPr/>
            </p:nvSpPr>
            <p:spPr bwMode="auto">
              <a:xfrm>
                <a:off x="451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7" name="Line 983"/>
              <p:cNvSpPr>
                <a:spLocks noChangeShapeType="1"/>
              </p:cNvSpPr>
              <p:nvPr/>
            </p:nvSpPr>
            <p:spPr bwMode="auto">
              <a:xfrm>
                <a:off x="453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8" name="Line 984"/>
              <p:cNvSpPr>
                <a:spLocks noChangeShapeType="1"/>
              </p:cNvSpPr>
              <p:nvPr/>
            </p:nvSpPr>
            <p:spPr bwMode="auto">
              <a:xfrm>
                <a:off x="455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09" name="Line 985"/>
              <p:cNvSpPr>
                <a:spLocks noChangeShapeType="1"/>
              </p:cNvSpPr>
              <p:nvPr/>
            </p:nvSpPr>
            <p:spPr bwMode="auto">
              <a:xfrm>
                <a:off x="4577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0" name="Line 986"/>
              <p:cNvSpPr>
                <a:spLocks noChangeShapeType="1"/>
              </p:cNvSpPr>
              <p:nvPr/>
            </p:nvSpPr>
            <p:spPr bwMode="auto">
              <a:xfrm>
                <a:off x="4597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1" name="Line 987"/>
              <p:cNvSpPr>
                <a:spLocks noChangeShapeType="1"/>
              </p:cNvSpPr>
              <p:nvPr/>
            </p:nvSpPr>
            <p:spPr bwMode="auto">
              <a:xfrm>
                <a:off x="4618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2" name="Line 988"/>
              <p:cNvSpPr>
                <a:spLocks noChangeShapeType="1"/>
              </p:cNvSpPr>
              <p:nvPr/>
            </p:nvSpPr>
            <p:spPr bwMode="auto">
              <a:xfrm>
                <a:off x="4638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3" name="Line 989"/>
              <p:cNvSpPr>
                <a:spLocks noChangeShapeType="1"/>
              </p:cNvSpPr>
              <p:nvPr/>
            </p:nvSpPr>
            <p:spPr bwMode="auto">
              <a:xfrm>
                <a:off x="4659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4" name="Line 990"/>
              <p:cNvSpPr>
                <a:spLocks noChangeShapeType="1"/>
              </p:cNvSpPr>
              <p:nvPr/>
            </p:nvSpPr>
            <p:spPr bwMode="auto">
              <a:xfrm>
                <a:off x="4679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5" name="Line 991"/>
              <p:cNvSpPr>
                <a:spLocks noChangeShapeType="1"/>
              </p:cNvSpPr>
              <p:nvPr/>
            </p:nvSpPr>
            <p:spPr bwMode="auto">
              <a:xfrm>
                <a:off x="4699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6" name="Line 992"/>
              <p:cNvSpPr>
                <a:spLocks noChangeShapeType="1"/>
              </p:cNvSpPr>
              <p:nvPr/>
            </p:nvSpPr>
            <p:spPr bwMode="auto">
              <a:xfrm>
                <a:off x="4720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7" name="Line 993"/>
              <p:cNvSpPr>
                <a:spLocks noChangeShapeType="1"/>
              </p:cNvSpPr>
              <p:nvPr/>
            </p:nvSpPr>
            <p:spPr bwMode="auto">
              <a:xfrm>
                <a:off x="4740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8" name="Line 994"/>
              <p:cNvSpPr>
                <a:spLocks noChangeShapeType="1"/>
              </p:cNvSpPr>
              <p:nvPr/>
            </p:nvSpPr>
            <p:spPr bwMode="auto">
              <a:xfrm>
                <a:off x="4761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19" name="Line 995"/>
              <p:cNvSpPr>
                <a:spLocks noChangeShapeType="1"/>
              </p:cNvSpPr>
              <p:nvPr/>
            </p:nvSpPr>
            <p:spPr bwMode="auto">
              <a:xfrm>
                <a:off x="4781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0" name="Line 996"/>
              <p:cNvSpPr>
                <a:spLocks noChangeShapeType="1"/>
              </p:cNvSpPr>
              <p:nvPr/>
            </p:nvSpPr>
            <p:spPr bwMode="auto">
              <a:xfrm>
                <a:off x="4802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1" name="Line 997"/>
              <p:cNvSpPr>
                <a:spLocks noChangeShapeType="1"/>
              </p:cNvSpPr>
              <p:nvPr/>
            </p:nvSpPr>
            <p:spPr bwMode="auto">
              <a:xfrm>
                <a:off x="4822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2" name="Line 998"/>
              <p:cNvSpPr>
                <a:spLocks noChangeShapeType="1"/>
              </p:cNvSpPr>
              <p:nvPr/>
            </p:nvSpPr>
            <p:spPr bwMode="auto">
              <a:xfrm>
                <a:off x="4843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3" name="Line 999"/>
              <p:cNvSpPr>
                <a:spLocks noChangeShapeType="1"/>
              </p:cNvSpPr>
              <p:nvPr/>
            </p:nvSpPr>
            <p:spPr bwMode="auto">
              <a:xfrm>
                <a:off x="4863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4" name="Line 1000"/>
              <p:cNvSpPr>
                <a:spLocks noChangeShapeType="1"/>
              </p:cNvSpPr>
              <p:nvPr/>
            </p:nvSpPr>
            <p:spPr bwMode="auto">
              <a:xfrm>
                <a:off x="4884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5" name="Line 1001"/>
              <p:cNvSpPr>
                <a:spLocks noChangeShapeType="1"/>
              </p:cNvSpPr>
              <p:nvPr/>
            </p:nvSpPr>
            <p:spPr bwMode="auto">
              <a:xfrm>
                <a:off x="4904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6" name="Line 1002"/>
              <p:cNvSpPr>
                <a:spLocks noChangeShapeType="1"/>
              </p:cNvSpPr>
              <p:nvPr/>
            </p:nvSpPr>
            <p:spPr bwMode="auto">
              <a:xfrm>
                <a:off x="4924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7" name="Line 1003"/>
              <p:cNvSpPr>
                <a:spLocks noChangeShapeType="1"/>
              </p:cNvSpPr>
              <p:nvPr/>
            </p:nvSpPr>
            <p:spPr bwMode="auto">
              <a:xfrm>
                <a:off x="494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8" name="Line 1004"/>
              <p:cNvSpPr>
                <a:spLocks noChangeShapeType="1"/>
              </p:cNvSpPr>
              <p:nvPr/>
            </p:nvSpPr>
            <p:spPr bwMode="auto">
              <a:xfrm>
                <a:off x="4965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29" name="Line 1005"/>
              <p:cNvSpPr>
                <a:spLocks noChangeShapeType="1"/>
              </p:cNvSpPr>
              <p:nvPr/>
            </p:nvSpPr>
            <p:spPr bwMode="auto">
              <a:xfrm>
                <a:off x="498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30" name="Line 1006"/>
              <p:cNvSpPr>
                <a:spLocks noChangeShapeType="1"/>
              </p:cNvSpPr>
              <p:nvPr/>
            </p:nvSpPr>
            <p:spPr bwMode="auto">
              <a:xfrm>
                <a:off x="5006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31" name="Line 1007"/>
              <p:cNvSpPr>
                <a:spLocks noChangeShapeType="1"/>
              </p:cNvSpPr>
              <p:nvPr/>
            </p:nvSpPr>
            <p:spPr bwMode="auto">
              <a:xfrm>
                <a:off x="5027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32" name="Line 1008"/>
              <p:cNvSpPr>
                <a:spLocks noChangeShapeType="1"/>
              </p:cNvSpPr>
              <p:nvPr/>
            </p:nvSpPr>
            <p:spPr bwMode="auto">
              <a:xfrm>
                <a:off x="5047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33" name="Line 1009"/>
              <p:cNvSpPr>
                <a:spLocks noChangeShapeType="1"/>
              </p:cNvSpPr>
              <p:nvPr/>
            </p:nvSpPr>
            <p:spPr bwMode="auto">
              <a:xfrm>
                <a:off x="5068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34" name="Line 1010"/>
              <p:cNvSpPr>
                <a:spLocks noChangeShapeType="1"/>
              </p:cNvSpPr>
              <p:nvPr/>
            </p:nvSpPr>
            <p:spPr bwMode="auto">
              <a:xfrm>
                <a:off x="5088" y="12761"/>
                <a:ext cx="4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3235" name="Line 1011"/>
              <p:cNvSpPr>
                <a:spLocks noChangeShapeType="1"/>
              </p:cNvSpPr>
              <p:nvPr/>
            </p:nvSpPr>
            <p:spPr bwMode="auto">
              <a:xfrm>
                <a:off x="5109" y="12761"/>
                <a:ext cx="3" cy="0"/>
              </a:xfrm>
              <a:prstGeom prst="line">
                <a:avLst/>
              </a:prstGeom>
              <a:grpFill/>
              <a:ln w="254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53236" name="Line 1012"/>
            <p:cNvSpPr>
              <a:spLocks noChangeShapeType="1"/>
            </p:cNvSpPr>
            <p:nvPr/>
          </p:nvSpPr>
          <p:spPr bwMode="auto">
            <a:xfrm>
              <a:off x="512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37" name="Line 1013"/>
            <p:cNvSpPr>
              <a:spLocks noChangeShapeType="1"/>
            </p:cNvSpPr>
            <p:nvPr/>
          </p:nvSpPr>
          <p:spPr bwMode="auto">
            <a:xfrm>
              <a:off x="5149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38" name="Line 1014"/>
            <p:cNvSpPr>
              <a:spLocks noChangeShapeType="1"/>
            </p:cNvSpPr>
            <p:nvPr/>
          </p:nvSpPr>
          <p:spPr bwMode="auto">
            <a:xfrm>
              <a:off x="517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39" name="Line 1015"/>
            <p:cNvSpPr>
              <a:spLocks noChangeShapeType="1"/>
            </p:cNvSpPr>
            <p:nvPr/>
          </p:nvSpPr>
          <p:spPr bwMode="auto">
            <a:xfrm>
              <a:off x="5190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40" name="Line 1016"/>
            <p:cNvSpPr>
              <a:spLocks noChangeShapeType="1"/>
            </p:cNvSpPr>
            <p:nvPr/>
          </p:nvSpPr>
          <p:spPr bwMode="auto">
            <a:xfrm>
              <a:off x="521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41" name="Line 1017"/>
            <p:cNvSpPr>
              <a:spLocks noChangeShapeType="1"/>
            </p:cNvSpPr>
            <p:nvPr/>
          </p:nvSpPr>
          <p:spPr bwMode="auto">
            <a:xfrm>
              <a:off x="5231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42" name="Line 1018"/>
            <p:cNvSpPr>
              <a:spLocks noChangeShapeType="1"/>
            </p:cNvSpPr>
            <p:nvPr/>
          </p:nvSpPr>
          <p:spPr bwMode="auto">
            <a:xfrm>
              <a:off x="5252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43" name="Line 1019"/>
            <p:cNvSpPr>
              <a:spLocks noChangeShapeType="1"/>
            </p:cNvSpPr>
            <p:nvPr/>
          </p:nvSpPr>
          <p:spPr bwMode="auto">
            <a:xfrm>
              <a:off x="5272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44" name="Line 1020"/>
            <p:cNvSpPr>
              <a:spLocks noChangeShapeType="1"/>
            </p:cNvSpPr>
            <p:nvPr/>
          </p:nvSpPr>
          <p:spPr bwMode="auto">
            <a:xfrm>
              <a:off x="5293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45" name="Line 1021"/>
            <p:cNvSpPr>
              <a:spLocks noChangeShapeType="1"/>
            </p:cNvSpPr>
            <p:nvPr/>
          </p:nvSpPr>
          <p:spPr bwMode="auto">
            <a:xfrm>
              <a:off x="5313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46" name="Line 1022"/>
            <p:cNvSpPr>
              <a:spLocks noChangeShapeType="1"/>
            </p:cNvSpPr>
            <p:nvPr/>
          </p:nvSpPr>
          <p:spPr bwMode="auto">
            <a:xfrm>
              <a:off x="5334" y="12761"/>
              <a:ext cx="3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247" name="Line 1023"/>
            <p:cNvSpPr>
              <a:spLocks noChangeShapeType="1"/>
            </p:cNvSpPr>
            <p:nvPr/>
          </p:nvSpPr>
          <p:spPr bwMode="auto">
            <a:xfrm>
              <a:off x="535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392" name="Line 1024"/>
            <p:cNvSpPr>
              <a:spLocks noChangeShapeType="1"/>
            </p:cNvSpPr>
            <p:nvPr/>
          </p:nvSpPr>
          <p:spPr bwMode="auto">
            <a:xfrm>
              <a:off x="5374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393" name="Line 1025"/>
            <p:cNvSpPr>
              <a:spLocks noChangeShapeType="1"/>
            </p:cNvSpPr>
            <p:nvPr/>
          </p:nvSpPr>
          <p:spPr bwMode="auto">
            <a:xfrm>
              <a:off x="5395" y="12761"/>
              <a:ext cx="4" cy="0"/>
            </a:xfrm>
            <a:prstGeom prst="line">
              <a:avLst/>
            </a:prstGeom>
            <a:grpFill/>
            <a:ln w="254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394" name="Line 1026"/>
            <p:cNvSpPr>
              <a:spLocks noChangeShapeType="1"/>
            </p:cNvSpPr>
            <p:nvPr/>
          </p:nvSpPr>
          <p:spPr bwMode="auto">
            <a:xfrm flipV="1">
              <a:off x="4065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395" name="Line 1027"/>
            <p:cNvSpPr>
              <a:spLocks noChangeShapeType="1"/>
            </p:cNvSpPr>
            <p:nvPr/>
          </p:nvSpPr>
          <p:spPr bwMode="auto">
            <a:xfrm flipV="1">
              <a:off x="4235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396" name="Line 1028"/>
            <p:cNvSpPr>
              <a:spLocks noChangeShapeType="1"/>
            </p:cNvSpPr>
            <p:nvPr/>
          </p:nvSpPr>
          <p:spPr bwMode="auto">
            <a:xfrm flipV="1">
              <a:off x="4406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397" name="Line 1029"/>
            <p:cNvSpPr>
              <a:spLocks noChangeShapeType="1"/>
            </p:cNvSpPr>
            <p:nvPr/>
          </p:nvSpPr>
          <p:spPr bwMode="auto">
            <a:xfrm flipV="1">
              <a:off x="4575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398" name="Line 1030"/>
            <p:cNvSpPr>
              <a:spLocks noChangeShapeType="1"/>
            </p:cNvSpPr>
            <p:nvPr/>
          </p:nvSpPr>
          <p:spPr bwMode="auto">
            <a:xfrm flipV="1">
              <a:off x="4744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399" name="Line 1031"/>
            <p:cNvSpPr>
              <a:spLocks noChangeShapeType="1"/>
            </p:cNvSpPr>
            <p:nvPr/>
          </p:nvSpPr>
          <p:spPr bwMode="auto">
            <a:xfrm flipV="1">
              <a:off x="4915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0" name="Line 1032"/>
            <p:cNvSpPr>
              <a:spLocks noChangeShapeType="1"/>
            </p:cNvSpPr>
            <p:nvPr/>
          </p:nvSpPr>
          <p:spPr bwMode="auto">
            <a:xfrm flipV="1">
              <a:off x="5084" y="14658"/>
              <a:ext cx="0" cy="39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1" name="Line 1033"/>
            <p:cNvSpPr>
              <a:spLocks noChangeShapeType="1"/>
            </p:cNvSpPr>
            <p:nvPr/>
          </p:nvSpPr>
          <p:spPr bwMode="auto">
            <a:xfrm flipV="1">
              <a:off x="5254" y="14676"/>
              <a:ext cx="0" cy="21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2" name="Line 1034"/>
            <p:cNvSpPr>
              <a:spLocks noChangeShapeType="1"/>
            </p:cNvSpPr>
            <p:nvPr/>
          </p:nvSpPr>
          <p:spPr bwMode="auto">
            <a:xfrm>
              <a:off x="4065" y="14697"/>
              <a:ext cx="134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3" name="Line 1035"/>
            <p:cNvSpPr>
              <a:spLocks noChangeShapeType="1"/>
            </p:cNvSpPr>
            <p:nvPr/>
          </p:nvSpPr>
          <p:spPr bwMode="auto">
            <a:xfrm>
              <a:off x="4065" y="14697"/>
              <a:ext cx="134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4" name="Line 1036"/>
            <p:cNvSpPr>
              <a:spLocks noChangeShapeType="1"/>
            </p:cNvSpPr>
            <p:nvPr/>
          </p:nvSpPr>
          <p:spPr bwMode="auto">
            <a:xfrm>
              <a:off x="4065" y="14697"/>
              <a:ext cx="3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5" name="Line 1037"/>
            <p:cNvSpPr>
              <a:spLocks noChangeShapeType="1"/>
            </p:cNvSpPr>
            <p:nvPr/>
          </p:nvSpPr>
          <p:spPr bwMode="auto">
            <a:xfrm>
              <a:off x="4065" y="14375"/>
              <a:ext cx="2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6" name="Line 1038"/>
            <p:cNvSpPr>
              <a:spLocks noChangeShapeType="1"/>
            </p:cNvSpPr>
            <p:nvPr/>
          </p:nvSpPr>
          <p:spPr bwMode="auto">
            <a:xfrm>
              <a:off x="4065" y="14052"/>
              <a:ext cx="3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7" name="Line 1039"/>
            <p:cNvSpPr>
              <a:spLocks noChangeShapeType="1"/>
            </p:cNvSpPr>
            <p:nvPr/>
          </p:nvSpPr>
          <p:spPr bwMode="auto">
            <a:xfrm>
              <a:off x="4065" y="13730"/>
              <a:ext cx="2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8" name="Line 1040"/>
            <p:cNvSpPr>
              <a:spLocks noChangeShapeType="1"/>
            </p:cNvSpPr>
            <p:nvPr/>
          </p:nvSpPr>
          <p:spPr bwMode="auto">
            <a:xfrm>
              <a:off x="4065" y="13407"/>
              <a:ext cx="3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09" name="Line 1041"/>
            <p:cNvSpPr>
              <a:spLocks noChangeShapeType="1"/>
            </p:cNvSpPr>
            <p:nvPr/>
          </p:nvSpPr>
          <p:spPr bwMode="auto">
            <a:xfrm>
              <a:off x="4065" y="13085"/>
              <a:ext cx="21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10" name="Line 1042"/>
            <p:cNvSpPr>
              <a:spLocks noChangeShapeType="1"/>
            </p:cNvSpPr>
            <p:nvPr/>
          </p:nvSpPr>
          <p:spPr bwMode="auto">
            <a:xfrm>
              <a:off x="4065" y="12761"/>
              <a:ext cx="39" cy="0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11" name="Line 1043"/>
            <p:cNvSpPr>
              <a:spLocks noChangeShapeType="1"/>
            </p:cNvSpPr>
            <p:nvPr/>
          </p:nvSpPr>
          <p:spPr bwMode="auto">
            <a:xfrm flipV="1">
              <a:off x="4065" y="12691"/>
              <a:ext cx="0" cy="2006"/>
            </a:xfrm>
            <a:prstGeom prst="line">
              <a:avLst/>
            </a:prstGeom>
            <a:grp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12" name="Freeform 1044"/>
            <p:cNvSpPr>
              <a:spLocks/>
            </p:cNvSpPr>
            <p:nvPr/>
          </p:nvSpPr>
          <p:spPr bwMode="auto">
            <a:xfrm>
              <a:off x="5412" y="12715"/>
              <a:ext cx="1348" cy="874"/>
            </a:xfrm>
            <a:custGeom>
              <a:avLst/>
              <a:gdLst/>
              <a:ahLst/>
              <a:cxnLst>
                <a:cxn ang="0">
                  <a:pos x="13" y="755"/>
                </a:cxn>
                <a:cxn ang="0">
                  <a:pos x="41" y="560"/>
                </a:cxn>
                <a:cxn ang="0">
                  <a:pos x="69" y="426"/>
                </a:cxn>
                <a:cxn ang="0">
                  <a:pos x="95" y="336"/>
                </a:cxn>
                <a:cxn ang="0">
                  <a:pos x="123" y="273"/>
                </a:cxn>
                <a:cxn ang="0">
                  <a:pos x="151" y="229"/>
                </a:cxn>
                <a:cxn ang="0">
                  <a:pos x="177" y="193"/>
                </a:cxn>
                <a:cxn ang="0">
                  <a:pos x="205" y="167"/>
                </a:cxn>
                <a:cxn ang="0">
                  <a:pos x="231" y="147"/>
                </a:cxn>
                <a:cxn ang="0">
                  <a:pos x="259" y="130"/>
                </a:cxn>
                <a:cxn ang="0">
                  <a:pos x="287" y="115"/>
                </a:cxn>
                <a:cxn ang="0">
                  <a:pos x="313" y="104"/>
                </a:cxn>
                <a:cxn ang="0">
                  <a:pos x="341" y="93"/>
                </a:cxn>
                <a:cxn ang="0">
                  <a:pos x="368" y="85"/>
                </a:cxn>
                <a:cxn ang="0">
                  <a:pos x="394" y="78"/>
                </a:cxn>
                <a:cxn ang="0">
                  <a:pos x="422" y="71"/>
                </a:cxn>
                <a:cxn ang="0">
                  <a:pos x="450" y="65"/>
                </a:cxn>
                <a:cxn ang="0">
                  <a:pos x="476" y="59"/>
                </a:cxn>
                <a:cxn ang="0">
                  <a:pos x="504" y="54"/>
                </a:cxn>
                <a:cxn ang="0">
                  <a:pos x="532" y="50"/>
                </a:cxn>
                <a:cxn ang="0">
                  <a:pos x="558" y="46"/>
                </a:cxn>
                <a:cxn ang="0">
                  <a:pos x="586" y="43"/>
                </a:cxn>
                <a:cxn ang="0">
                  <a:pos x="614" y="39"/>
                </a:cxn>
                <a:cxn ang="0">
                  <a:pos x="640" y="37"/>
                </a:cxn>
                <a:cxn ang="0">
                  <a:pos x="668" y="33"/>
                </a:cxn>
                <a:cxn ang="0">
                  <a:pos x="694" y="32"/>
                </a:cxn>
                <a:cxn ang="0">
                  <a:pos x="722" y="28"/>
                </a:cxn>
                <a:cxn ang="0">
                  <a:pos x="750" y="26"/>
                </a:cxn>
                <a:cxn ang="0">
                  <a:pos x="776" y="24"/>
                </a:cxn>
                <a:cxn ang="0">
                  <a:pos x="804" y="22"/>
                </a:cxn>
                <a:cxn ang="0">
                  <a:pos x="832" y="20"/>
                </a:cxn>
                <a:cxn ang="0">
                  <a:pos x="858" y="19"/>
                </a:cxn>
                <a:cxn ang="0">
                  <a:pos x="885" y="17"/>
                </a:cxn>
                <a:cxn ang="0">
                  <a:pos x="913" y="17"/>
                </a:cxn>
                <a:cxn ang="0">
                  <a:pos x="939" y="15"/>
                </a:cxn>
                <a:cxn ang="0">
                  <a:pos x="967" y="13"/>
                </a:cxn>
                <a:cxn ang="0">
                  <a:pos x="995" y="11"/>
                </a:cxn>
                <a:cxn ang="0">
                  <a:pos x="1021" y="11"/>
                </a:cxn>
                <a:cxn ang="0">
                  <a:pos x="1049" y="9"/>
                </a:cxn>
                <a:cxn ang="0">
                  <a:pos x="1077" y="7"/>
                </a:cxn>
                <a:cxn ang="0">
                  <a:pos x="1103" y="7"/>
                </a:cxn>
                <a:cxn ang="0">
                  <a:pos x="1131" y="6"/>
                </a:cxn>
                <a:cxn ang="0">
                  <a:pos x="1157" y="6"/>
                </a:cxn>
                <a:cxn ang="0">
                  <a:pos x="1185" y="4"/>
                </a:cxn>
                <a:cxn ang="0">
                  <a:pos x="1213" y="4"/>
                </a:cxn>
                <a:cxn ang="0">
                  <a:pos x="1239" y="2"/>
                </a:cxn>
                <a:cxn ang="0">
                  <a:pos x="1267" y="2"/>
                </a:cxn>
                <a:cxn ang="0">
                  <a:pos x="1295" y="0"/>
                </a:cxn>
                <a:cxn ang="0">
                  <a:pos x="1321" y="0"/>
                </a:cxn>
                <a:cxn ang="0">
                  <a:pos x="1348" y="0"/>
                </a:cxn>
              </a:cxnLst>
              <a:rect l="0" t="0" r="r" b="b"/>
              <a:pathLst>
                <a:path w="1348" h="874">
                  <a:moveTo>
                    <a:pt x="0" y="874"/>
                  </a:moveTo>
                  <a:lnTo>
                    <a:pt x="13" y="755"/>
                  </a:lnTo>
                  <a:lnTo>
                    <a:pt x="28" y="649"/>
                  </a:lnTo>
                  <a:lnTo>
                    <a:pt x="41" y="560"/>
                  </a:lnTo>
                  <a:lnTo>
                    <a:pt x="54" y="487"/>
                  </a:lnTo>
                  <a:lnTo>
                    <a:pt x="69" y="426"/>
                  </a:lnTo>
                  <a:lnTo>
                    <a:pt x="82" y="377"/>
                  </a:lnTo>
                  <a:lnTo>
                    <a:pt x="95" y="336"/>
                  </a:lnTo>
                  <a:lnTo>
                    <a:pt x="110" y="303"/>
                  </a:lnTo>
                  <a:lnTo>
                    <a:pt x="123" y="273"/>
                  </a:lnTo>
                  <a:lnTo>
                    <a:pt x="136" y="249"/>
                  </a:lnTo>
                  <a:lnTo>
                    <a:pt x="151" y="229"/>
                  </a:lnTo>
                  <a:lnTo>
                    <a:pt x="164" y="210"/>
                  </a:lnTo>
                  <a:lnTo>
                    <a:pt x="177" y="193"/>
                  </a:lnTo>
                  <a:lnTo>
                    <a:pt x="192" y="180"/>
                  </a:lnTo>
                  <a:lnTo>
                    <a:pt x="205" y="167"/>
                  </a:lnTo>
                  <a:lnTo>
                    <a:pt x="218" y="156"/>
                  </a:lnTo>
                  <a:lnTo>
                    <a:pt x="231" y="147"/>
                  </a:lnTo>
                  <a:lnTo>
                    <a:pt x="246" y="138"/>
                  </a:lnTo>
                  <a:lnTo>
                    <a:pt x="259" y="130"/>
                  </a:lnTo>
                  <a:lnTo>
                    <a:pt x="272" y="123"/>
                  </a:lnTo>
                  <a:lnTo>
                    <a:pt x="287" y="115"/>
                  </a:lnTo>
                  <a:lnTo>
                    <a:pt x="300" y="110"/>
                  </a:lnTo>
                  <a:lnTo>
                    <a:pt x="313" y="104"/>
                  </a:lnTo>
                  <a:lnTo>
                    <a:pt x="328" y="98"/>
                  </a:lnTo>
                  <a:lnTo>
                    <a:pt x="341" y="93"/>
                  </a:lnTo>
                  <a:lnTo>
                    <a:pt x="354" y="89"/>
                  </a:lnTo>
                  <a:lnTo>
                    <a:pt x="368" y="85"/>
                  </a:lnTo>
                  <a:lnTo>
                    <a:pt x="381" y="82"/>
                  </a:lnTo>
                  <a:lnTo>
                    <a:pt x="394" y="78"/>
                  </a:lnTo>
                  <a:lnTo>
                    <a:pt x="409" y="74"/>
                  </a:lnTo>
                  <a:lnTo>
                    <a:pt x="422" y="71"/>
                  </a:lnTo>
                  <a:lnTo>
                    <a:pt x="435" y="67"/>
                  </a:lnTo>
                  <a:lnTo>
                    <a:pt x="450" y="65"/>
                  </a:lnTo>
                  <a:lnTo>
                    <a:pt x="463" y="61"/>
                  </a:lnTo>
                  <a:lnTo>
                    <a:pt x="476" y="59"/>
                  </a:lnTo>
                  <a:lnTo>
                    <a:pt x="491" y="58"/>
                  </a:lnTo>
                  <a:lnTo>
                    <a:pt x="504" y="54"/>
                  </a:lnTo>
                  <a:lnTo>
                    <a:pt x="517" y="52"/>
                  </a:lnTo>
                  <a:lnTo>
                    <a:pt x="532" y="50"/>
                  </a:lnTo>
                  <a:lnTo>
                    <a:pt x="545" y="48"/>
                  </a:lnTo>
                  <a:lnTo>
                    <a:pt x="558" y="46"/>
                  </a:lnTo>
                  <a:lnTo>
                    <a:pt x="573" y="45"/>
                  </a:lnTo>
                  <a:lnTo>
                    <a:pt x="586" y="43"/>
                  </a:lnTo>
                  <a:lnTo>
                    <a:pt x="599" y="41"/>
                  </a:lnTo>
                  <a:lnTo>
                    <a:pt x="614" y="39"/>
                  </a:lnTo>
                  <a:lnTo>
                    <a:pt x="627" y="37"/>
                  </a:lnTo>
                  <a:lnTo>
                    <a:pt x="640" y="37"/>
                  </a:lnTo>
                  <a:lnTo>
                    <a:pt x="655" y="35"/>
                  </a:lnTo>
                  <a:lnTo>
                    <a:pt x="668" y="33"/>
                  </a:lnTo>
                  <a:lnTo>
                    <a:pt x="681" y="32"/>
                  </a:lnTo>
                  <a:lnTo>
                    <a:pt x="694" y="32"/>
                  </a:lnTo>
                  <a:lnTo>
                    <a:pt x="709" y="30"/>
                  </a:lnTo>
                  <a:lnTo>
                    <a:pt x="722" y="28"/>
                  </a:lnTo>
                  <a:lnTo>
                    <a:pt x="735" y="28"/>
                  </a:lnTo>
                  <a:lnTo>
                    <a:pt x="750" y="26"/>
                  </a:lnTo>
                  <a:lnTo>
                    <a:pt x="763" y="26"/>
                  </a:lnTo>
                  <a:lnTo>
                    <a:pt x="776" y="24"/>
                  </a:lnTo>
                  <a:lnTo>
                    <a:pt x="791" y="24"/>
                  </a:lnTo>
                  <a:lnTo>
                    <a:pt x="804" y="22"/>
                  </a:lnTo>
                  <a:lnTo>
                    <a:pt x="817" y="22"/>
                  </a:lnTo>
                  <a:lnTo>
                    <a:pt x="832" y="20"/>
                  </a:lnTo>
                  <a:lnTo>
                    <a:pt x="845" y="20"/>
                  </a:lnTo>
                  <a:lnTo>
                    <a:pt x="858" y="19"/>
                  </a:lnTo>
                  <a:lnTo>
                    <a:pt x="872" y="19"/>
                  </a:lnTo>
                  <a:lnTo>
                    <a:pt x="885" y="17"/>
                  </a:lnTo>
                  <a:lnTo>
                    <a:pt x="898" y="17"/>
                  </a:lnTo>
                  <a:lnTo>
                    <a:pt x="913" y="17"/>
                  </a:lnTo>
                  <a:lnTo>
                    <a:pt x="926" y="15"/>
                  </a:lnTo>
                  <a:lnTo>
                    <a:pt x="939" y="15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80" y="13"/>
                  </a:lnTo>
                  <a:lnTo>
                    <a:pt x="995" y="11"/>
                  </a:lnTo>
                  <a:lnTo>
                    <a:pt x="1008" y="11"/>
                  </a:lnTo>
                  <a:lnTo>
                    <a:pt x="1021" y="11"/>
                  </a:lnTo>
                  <a:lnTo>
                    <a:pt x="1036" y="9"/>
                  </a:lnTo>
                  <a:lnTo>
                    <a:pt x="1049" y="9"/>
                  </a:lnTo>
                  <a:lnTo>
                    <a:pt x="1062" y="9"/>
                  </a:lnTo>
                  <a:lnTo>
                    <a:pt x="1077" y="7"/>
                  </a:lnTo>
                  <a:lnTo>
                    <a:pt x="1090" y="7"/>
                  </a:lnTo>
                  <a:lnTo>
                    <a:pt x="1103" y="7"/>
                  </a:lnTo>
                  <a:lnTo>
                    <a:pt x="1118" y="7"/>
                  </a:lnTo>
                  <a:lnTo>
                    <a:pt x="1131" y="6"/>
                  </a:lnTo>
                  <a:lnTo>
                    <a:pt x="1144" y="6"/>
                  </a:lnTo>
                  <a:lnTo>
                    <a:pt x="1157" y="6"/>
                  </a:lnTo>
                  <a:lnTo>
                    <a:pt x="1172" y="6"/>
                  </a:lnTo>
                  <a:lnTo>
                    <a:pt x="1185" y="4"/>
                  </a:lnTo>
                  <a:lnTo>
                    <a:pt x="1198" y="4"/>
                  </a:lnTo>
                  <a:lnTo>
                    <a:pt x="1213" y="4"/>
                  </a:lnTo>
                  <a:lnTo>
                    <a:pt x="1226" y="4"/>
                  </a:lnTo>
                  <a:lnTo>
                    <a:pt x="1239" y="2"/>
                  </a:lnTo>
                  <a:lnTo>
                    <a:pt x="1254" y="2"/>
                  </a:lnTo>
                  <a:lnTo>
                    <a:pt x="1267" y="2"/>
                  </a:lnTo>
                  <a:lnTo>
                    <a:pt x="1280" y="2"/>
                  </a:lnTo>
                  <a:lnTo>
                    <a:pt x="1295" y="0"/>
                  </a:lnTo>
                  <a:lnTo>
                    <a:pt x="1308" y="0"/>
                  </a:lnTo>
                  <a:lnTo>
                    <a:pt x="1321" y="0"/>
                  </a:lnTo>
                  <a:lnTo>
                    <a:pt x="1335" y="0"/>
                  </a:lnTo>
                  <a:lnTo>
                    <a:pt x="1348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13" name="Freeform 1045"/>
            <p:cNvSpPr>
              <a:spLocks/>
            </p:cNvSpPr>
            <p:nvPr/>
          </p:nvSpPr>
          <p:spPr bwMode="auto">
            <a:xfrm>
              <a:off x="4060" y="13760"/>
              <a:ext cx="1349" cy="917"/>
            </a:xfrm>
            <a:custGeom>
              <a:avLst/>
              <a:gdLst/>
              <a:ahLst/>
              <a:cxnLst>
                <a:cxn ang="0">
                  <a:pos x="13" y="917"/>
                </a:cxn>
                <a:cxn ang="0">
                  <a:pos x="41" y="915"/>
                </a:cxn>
                <a:cxn ang="0">
                  <a:pos x="69" y="913"/>
                </a:cxn>
                <a:cxn ang="0">
                  <a:pos x="95" y="913"/>
                </a:cxn>
                <a:cxn ang="0">
                  <a:pos x="123" y="911"/>
                </a:cxn>
                <a:cxn ang="0">
                  <a:pos x="151" y="909"/>
                </a:cxn>
                <a:cxn ang="0">
                  <a:pos x="177" y="908"/>
                </a:cxn>
                <a:cxn ang="0">
                  <a:pos x="205" y="908"/>
                </a:cxn>
                <a:cxn ang="0">
                  <a:pos x="231" y="906"/>
                </a:cxn>
                <a:cxn ang="0">
                  <a:pos x="259" y="904"/>
                </a:cxn>
                <a:cxn ang="0">
                  <a:pos x="287" y="902"/>
                </a:cxn>
                <a:cxn ang="0">
                  <a:pos x="313" y="902"/>
                </a:cxn>
                <a:cxn ang="0">
                  <a:pos x="341" y="900"/>
                </a:cxn>
                <a:cxn ang="0">
                  <a:pos x="369" y="898"/>
                </a:cxn>
                <a:cxn ang="0">
                  <a:pos x="395" y="896"/>
                </a:cxn>
                <a:cxn ang="0">
                  <a:pos x="422" y="895"/>
                </a:cxn>
                <a:cxn ang="0">
                  <a:pos x="450" y="893"/>
                </a:cxn>
                <a:cxn ang="0">
                  <a:pos x="476" y="891"/>
                </a:cxn>
                <a:cxn ang="0">
                  <a:pos x="504" y="889"/>
                </a:cxn>
                <a:cxn ang="0">
                  <a:pos x="532" y="887"/>
                </a:cxn>
                <a:cxn ang="0">
                  <a:pos x="558" y="885"/>
                </a:cxn>
                <a:cxn ang="0">
                  <a:pos x="586" y="883"/>
                </a:cxn>
                <a:cxn ang="0">
                  <a:pos x="614" y="880"/>
                </a:cxn>
                <a:cxn ang="0">
                  <a:pos x="640" y="878"/>
                </a:cxn>
                <a:cxn ang="0">
                  <a:pos x="668" y="876"/>
                </a:cxn>
                <a:cxn ang="0">
                  <a:pos x="694" y="872"/>
                </a:cxn>
                <a:cxn ang="0">
                  <a:pos x="722" y="869"/>
                </a:cxn>
                <a:cxn ang="0">
                  <a:pos x="750" y="867"/>
                </a:cxn>
                <a:cxn ang="0">
                  <a:pos x="776" y="863"/>
                </a:cxn>
                <a:cxn ang="0">
                  <a:pos x="804" y="859"/>
                </a:cxn>
                <a:cxn ang="0">
                  <a:pos x="832" y="854"/>
                </a:cxn>
                <a:cxn ang="0">
                  <a:pos x="858" y="850"/>
                </a:cxn>
                <a:cxn ang="0">
                  <a:pos x="885" y="844"/>
                </a:cxn>
                <a:cxn ang="0">
                  <a:pos x="913" y="839"/>
                </a:cxn>
                <a:cxn ang="0">
                  <a:pos x="939" y="831"/>
                </a:cxn>
                <a:cxn ang="0">
                  <a:pos x="967" y="824"/>
                </a:cxn>
                <a:cxn ang="0">
                  <a:pos x="995" y="816"/>
                </a:cxn>
                <a:cxn ang="0">
                  <a:pos x="1021" y="807"/>
                </a:cxn>
                <a:cxn ang="0">
                  <a:pos x="1049" y="796"/>
                </a:cxn>
                <a:cxn ang="0">
                  <a:pos x="1077" y="781"/>
                </a:cxn>
                <a:cxn ang="0">
                  <a:pos x="1103" y="766"/>
                </a:cxn>
                <a:cxn ang="0">
                  <a:pos x="1131" y="746"/>
                </a:cxn>
                <a:cxn ang="0">
                  <a:pos x="1157" y="722"/>
                </a:cxn>
                <a:cxn ang="0">
                  <a:pos x="1185" y="692"/>
                </a:cxn>
                <a:cxn ang="0">
                  <a:pos x="1213" y="651"/>
                </a:cxn>
                <a:cxn ang="0">
                  <a:pos x="1239" y="595"/>
                </a:cxn>
                <a:cxn ang="0">
                  <a:pos x="1267" y="517"/>
                </a:cxn>
                <a:cxn ang="0">
                  <a:pos x="1295" y="402"/>
                </a:cxn>
                <a:cxn ang="0">
                  <a:pos x="1321" y="233"/>
                </a:cxn>
                <a:cxn ang="0">
                  <a:pos x="1349" y="0"/>
                </a:cxn>
              </a:cxnLst>
              <a:rect l="0" t="0" r="r" b="b"/>
              <a:pathLst>
                <a:path w="1349" h="917">
                  <a:moveTo>
                    <a:pt x="0" y="917"/>
                  </a:moveTo>
                  <a:lnTo>
                    <a:pt x="13" y="917"/>
                  </a:lnTo>
                  <a:lnTo>
                    <a:pt x="28" y="915"/>
                  </a:lnTo>
                  <a:lnTo>
                    <a:pt x="41" y="915"/>
                  </a:lnTo>
                  <a:lnTo>
                    <a:pt x="54" y="915"/>
                  </a:lnTo>
                  <a:lnTo>
                    <a:pt x="69" y="913"/>
                  </a:lnTo>
                  <a:lnTo>
                    <a:pt x="82" y="913"/>
                  </a:lnTo>
                  <a:lnTo>
                    <a:pt x="95" y="913"/>
                  </a:lnTo>
                  <a:lnTo>
                    <a:pt x="110" y="911"/>
                  </a:lnTo>
                  <a:lnTo>
                    <a:pt x="123" y="911"/>
                  </a:lnTo>
                  <a:lnTo>
                    <a:pt x="136" y="909"/>
                  </a:lnTo>
                  <a:lnTo>
                    <a:pt x="151" y="909"/>
                  </a:lnTo>
                  <a:lnTo>
                    <a:pt x="164" y="909"/>
                  </a:lnTo>
                  <a:lnTo>
                    <a:pt x="177" y="908"/>
                  </a:lnTo>
                  <a:lnTo>
                    <a:pt x="192" y="908"/>
                  </a:lnTo>
                  <a:lnTo>
                    <a:pt x="205" y="908"/>
                  </a:lnTo>
                  <a:lnTo>
                    <a:pt x="218" y="906"/>
                  </a:lnTo>
                  <a:lnTo>
                    <a:pt x="231" y="906"/>
                  </a:lnTo>
                  <a:lnTo>
                    <a:pt x="246" y="906"/>
                  </a:lnTo>
                  <a:lnTo>
                    <a:pt x="259" y="904"/>
                  </a:lnTo>
                  <a:lnTo>
                    <a:pt x="272" y="904"/>
                  </a:lnTo>
                  <a:lnTo>
                    <a:pt x="287" y="902"/>
                  </a:lnTo>
                  <a:lnTo>
                    <a:pt x="300" y="902"/>
                  </a:lnTo>
                  <a:lnTo>
                    <a:pt x="313" y="902"/>
                  </a:lnTo>
                  <a:lnTo>
                    <a:pt x="328" y="900"/>
                  </a:lnTo>
                  <a:lnTo>
                    <a:pt x="341" y="900"/>
                  </a:lnTo>
                  <a:lnTo>
                    <a:pt x="354" y="898"/>
                  </a:lnTo>
                  <a:lnTo>
                    <a:pt x="369" y="898"/>
                  </a:lnTo>
                  <a:lnTo>
                    <a:pt x="382" y="896"/>
                  </a:lnTo>
                  <a:lnTo>
                    <a:pt x="395" y="896"/>
                  </a:lnTo>
                  <a:lnTo>
                    <a:pt x="409" y="896"/>
                  </a:lnTo>
                  <a:lnTo>
                    <a:pt x="422" y="895"/>
                  </a:lnTo>
                  <a:lnTo>
                    <a:pt x="435" y="895"/>
                  </a:lnTo>
                  <a:lnTo>
                    <a:pt x="450" y="893"/>
                  </a:lnTo>
                  <a:lnTo>
                    <a:pt x="463" y="893"/>
                  </a:lnTo>
                  <a:lnTo>
                    <a:pt x="476" y="891"/>
                  </a:lnTo>
                  <a:lnTo>
                    <a:pt x="491" y="891"/>
                  </a:lnTo>
                  <a:lnTo>
                    <a:pt x="504" y="889"/>
                  </a:lnTo>
                  <a:lnTo>
                    <a:pt x="517" y="889"/>
                  </a:lnTo>
                  <a:lnTo>
                    <a:pt x="532" y="887"/>
                  </a:lnTo>
                  <a:lnTo>
                    <a:pt x="545" y="885"/>
                  </a:lnTo>
                  <a:lnTo>
                    <a:pt x="558" y="885"/>
                  </a:lnTo>
                  <a:lnTo>
                    <a:pt x="573" y="883"/>
                  </a:lnTo>
                  <a:lnTo>
                    <a:pt x="586" y="883"/>
                  </a:lnTo>
                  <a:lnTo>
                    <a:pt x="599" y="882"/>
                  </a:lnTo>
                  <a:lnTo>
                    <a:pt x="614" y="880"/>
                  </a:lnTo>
                  <a:lnTo>
                    <a:pt x="627" y="880"/>
                  </a:lnTo>
                  <a:lnTo>
                    <a:pt x="640" y="878"/>
                  </a:lnTo>
                  <a:lnTo>
                    <a:pt x="655" y="876"/>
                  </a:lnTo>
                  <a:lnTo>
                    <a:pt x="668" y="876"/>
                  </a:lnTo>
                  <a:lnTo>
                    <a:pt x="681" y="874"/>
                  </a:lnTo>
                  <a:lnTo>
                    <a:pt x="694" y="872"/>
                  </a:lnTo>
                  <a:lnTo>
                    <a:pt x="709" y="870"/>
                  </a:lnTo>
                  <a:lnTo>
                    <a:pt x="722" y="869"/>
                  </a:lnTo>
                  <a:lnTo>
                    <a:pt x="735" y="867"/>
                  </a:lnTo>
                  <a:lnTo>
                    <a:pt x="750" y="867"/>
                  </a:lnTo>
                  <a:lnTo>
                    <a:pt x="763" y="865"/>
                  </a:lnTo>
                  <a:lnTo>
                    <a:pt x="776" y="863"/>
                  </a:lnTo>
                  <a:lnTo>
                    <a:pt x="791" y="861"/>
                  </a:lnTo>
                  <a:lnTo>
                    <a:pt x="804" y="859"/>
                  </a:lnTo>
                  <a:lnTo>
                    <a:pt x="817" y="856"/>
                  </a:lnTo>
                  <a:lnTo>
                    <a:pt x="832" y="854"/>
                  </a:lnTo>
                  <a:lnTo>
                    <a:pt x="845" y="852"/>
                  </a:lnTo>
                  <a:lnTo>
                    <a:pt x="858" y="850"/>
                  </a:lnTo>
                  <a:lnTo>
                    <a:pt x="872" y="846"/>
                  </a:lnTo>
                  <a:lnTo>
                    <a:pt x="885" y="844"/>
                  </a:lnTo>
                  <a:lnTo>
                    <a:pt x="899" y="841"/>
                  </a:lnTo>
                  <a:lnTo>
                    <a:pt x="913" y="839"/>
                  </a:lnTo>
                  <a:lnTo>
                    <a:pt x="926" y="835"/>
                  </a:lnTo>
                  <a:lnTo>
                    <a:pt x="939" y="831"/>
                  </a:lnTo>
                  <a:lnTo>
                    <a:pt x="954" y="828"/>
                  </a:lnTo>
                  <a:lnTo>
                    <a:pt x="967" y="824"/>
                  </a:lnTo>
                  <a:lnTo>
                    <a:pt x="980" y="820"/>
                  </a:lnTo>
                  <a:lnTo>
                    <a:pt x="995" y="816"/>
                  </a:lnTo>
                  <a:lnTo>
                    <a:pt x="1008" y="811"/>
                  </a:lnTo>
                  <a:lnTo>
                    <a:pt x="1021" y="807"/>
                  </a:lnTo>
                  <a:lnTo>
                    <a:pt x="1036" y="802"/>
                  </a:lnTo>
                  <a:lnTo>
                    <a:pt x="1049" y="796"/>
                  </a:lnTo>
                  <a:lnTo>
                    <a:pt x="1062" y="789"/>
                  </a:lnTo>
                  <a:lnTo>
                    <a:pt x="1077" y="781"/>
                  </a:lnTo>
                  <a:lnTo>
                    <a:pt x="1090" y="774"/>
                  </a:lnTo>
                  <a:lnTo>
                    <a:pt x="1103" y="766"/>
                  </a:lnTo>
                  <a:lnTo>
                    <a:pt x="1118" y="757"/>
                  </a:lnTo>
                  <a:lnTo>
                    <a:pt x="1131" y="746"/>
                  </a:lnTo>
                  <a:lnTo>
                    <a:pt x="1144" y="735"/>
                  </a:lnTo>
                  <a:lnTo>
                    <a:pt x="1157" y="722"/>
                  </a:lnTo>
                  <a:lnTo>
                    <a:pt x="1172" y="709"/>
                  </a:lnTo>
                  <a:lnTo>
                    <a:pt x="1185" y="692"/>
                  </a:lnTo>
                  <a:lnTo>
                    <a:pt x="1198" y="673"/>
                  </a:lnTo>
                  <a:lnTo>
                    <a:pt x="1213" y="651"/>
                  </a:lnTo>
                  <a:lnTo>
                    <a:pt x="1226" y="625"/>
                  </a:lnTo>
                  <a:lnTo>
                    <a:pt x="1239" y="595"/>
                  </a:lnTo>
                  <a:lnTo>
                    <a:pt x="1254" y="560"/>
                  </a:lnTo>
                  <a:lnTo>
                    <a:pt x="1267" y="517"/>
                  </a:lnTo>
                  <a:lnTo>
                    <a:pt x="1280" y="465"/>
                  </a:lnTo>
                  <a:lnTo>
                    <a:pt x="1295" y="402"/>
                  </a:lnTo>
                  <a:lnTo>
                    <a:pt x="1308" y="326"/>
                  </a:lnTo>
                  <a:lnTo>
                    <a:pt x="1321" y="233"/>
                  </a:lnTo>
                  <a:lnTo>
                    <a:pt x="1336" y="123"/>
                  </a:lnTo>
                  <a:lnTo>
                    <a:pt x="1349" y="0"/>
                  </a:lnTo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14" name="Rectangle 1046"/>
            <p:cNvSpPr>
              <a:spLocks noChangeArrowheads="1"/>
            </p:cNvSpPr>
            <p:nvPr/>
          </p:nvSpPr>
          <p:spPr bwMode="auto">
            <a:xfrm>
              <a:off x="5280" y="14702"/>
              <a:ext cx="246" cy="3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W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15" name="Rectangle 1047"/>
            <p:cNvSpPr>
              <a:spLocks noChangeArrowheads="1"/>
            </p:cNvSpPr>
            <p:nvPr/>
          </p:nvSpPr>
          <p:spPr bwMode="auto">
            <a:xfrm>
              <a:off x="5483" y="14836"/>
              <a:ext cx="283" cy="2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 i="1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p</a:t>
              </a:r>
              <a:r>
                <a:rPr lang="ru-RU" sz="900" i="1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ез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16" name="Line 1048"/>
            <p:cNvSpPr>
              <a:spLocks noChangeShapeType="1"/>
            </p:cNvSpPr>
            <p:nvPr/>
          </p:nvSpPr>
          <p:spPr bwMode="auto">
            <a:xfrm>
              <a:off x="4063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17" name="Line 1049"/>
            <p:cNvSpPr>
              <a:spLocks noChangeShapeType="1"/>
            </p:cNvSpPr>
            <p:nvPr/>
          </p:nvSpPr>
          <p:spPr bwMode="auto">
            <a:xfrm>
              <a:off x="412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18" name="Line 1050"/>
            <p:cNvSpPr>
              <a:spLocks noChangeShapeType="1"/>
            </p:cNvSpPr>
            <p:nvPr/>
          </p:nvSpPr>
          <p:spPr bwMode="auto">
            <a:xfrm>
              <a:off x="419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19" name="Line 1051"/>
            <p:cNvSpPr>
              <a:spLocks noChangeShapeType="1"/>
            </p:cNvSpPr>
            <p:nvPr/>
          </p:nvSpPr>
          <p:spPr bwMode="auto">
            <a:xfrm>
              <a:off x="425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0" name="Line 1052"/>
            <p:cNvSpPr>
              <a:spLocks noChangeShapeType="1"/>
            </p:cNvSpPr>
            <p:nvPr/>
          </p:nvSpPr>
          <p:spPr bwMode="auto">
            <a:xfrm>
              <a:off x="432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1" name="Line 1053"/>
            <p:cNvSpPr>
              <a:spLocks noChangeShapeType="1"/>
            </p:cNvSpPr>
            <p:nvPr/>
          </p:nvSpPr>
          <p:spPr bwMode="auto">
            <a:xfrm>
              <a:off x="438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2" name="Line 1054"/>
            <p:cNvSpPr>
              <a:spLocks noChangeShapeType="1"/>
            </p:cNvSpPr>
            <p:nvPr/>
          </p:nvSpPr>
          <p:spPr bwMode="auto">
            <a:xfrm>
              <a:off x="445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3" name="Line 1055"/>
            <p:cNvSpPr>
              <a:spLocks noChangeShapeType="1"/>
            </p:cNvSpPr>
            <p:nvPr/>
          </p:nvSpPr>
          <p:spPr bwMode="auto">
            <a:xfrm>
              <a:off x="451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4" name="Line 1056"/>
            <p:cNvSpPr>
              <a:spLocks noChangeShapeType="1"/>
            </p:cNvSpPr>
            <p:nvPr/>
          </p:nvSpPr>
          <p:spPr bwMode="auto">
            <a:xfrm>
              <a:off x="458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5" name="Line 1057"/>
            <p:cNvSpPr>
              <a:spLocks noChangeShapeType="1"/>
            </p:cNvSpPr>
            <p:nvPr/>
          </p:nvSpPr>
          <p:spPr bwMode="auto">
            <a:xfrm>
              <a:off x="464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6" name="Line 1058"/>
            <p:cNvSpPr>
              <a:spLocks noChangeShapeType="1"/>
            </p:cNvSpPr>
            <p:nvPr/>
          </p:nvSpPr>
          <p:spPr bwMode="auto">
            <a:xfrm>
              <a:off x="4714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7" name="Line 1059"/>
            <p:cNvSpPr>
              <a:spLocks noChangeShapeType="1"/>
            </p:cNvSpPr>
            <p:nvPr/>
          </p:nvSpPr>
          <p:spPr bwMode="auto">
            <a:xfrm>
              <a:off x="4779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8" name="Line 1060"/>
            <p:cNvSpPr>
              <a:spLocks noChangeShapeType="1"/>
            </p:cNvSpPr>
            <p:nvPr/>
          </p:nvSpPr>
          <p:spPr bwMode="auto">
            <a:xfrm>
              <a:off x="4844" y="13656"/>
              <a:ext cx="27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29" name="Line 1061"/>
            <p:cNvSpPr>
              <a:spLocks noChangeShapeType="1"/>
            </p:cNvSpPr>
            <p:nvPr/>
          </p:nvSpPr>
          <p:spPr bwMode="auto">
            <a:xfrm>
              <a:off x="4910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0" name="Line 1062"/>
            <p:cNvSpPr>
              <a:spLocks noChangeShapeType="1"/>
            </p:cNvSpPr>
            <p:nvPr/>
          </p:nvSpPr>
          <p:spPr bwMode="auto">
            <a:xfrm>
              <a:off x="4975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1" name="Line 1063"/>
            <p:cNvSpPr>
              <a:spLocks noChangeShapeType="1"/>
            </p:cNvSpPr>
            <p:nvPr/>
          </p:nvSpPr>
          <p:spPr bwMode="auto">
            <a:xfrm>
              <a:off x="5040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2" name="Line 1064"/>
            <p:cNvSpPr>
              <a:spLocks noChangeShapeType="1"/>
            </p:cNvSpPr>
            <p:nvPr/>
          </p:nvSpPr>
          <p:spPr bwMode="auto">
            <a:xfrm>
              <a:off x="5105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3" name="Line 1065"/>
            <p:cNvSpPr>
              <a:spLocks noChangeShapeType="1"/>
            </p:cNvSpPr>
            <p:nvPr/>
          </p:nvSpPr>
          <p:spPr bwMode="auto">
            <a:xfrm>
              <a:off x="5170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4" name="Line 1066"/>
            <p:cNvSpPr>
              <a:spLocks noChangeShapeType="1"/>
            </p:cNvSpPr>
            <p:nvPr/>
          </p:nvSpPr>
          <p:spPr bwMode="auto">
            <a:xfrm>
              <a:off x="5235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5" name="Line 1067"/>
            <p:cNvSpPr>
              <a:spLocks noChangeShapeType="1"/>
            </p:cNvSpPr>
            <p:nvPr/>
          </p:nvSpPr>
          <p:spPr bwMode="auto">
            <a:xfrm>
              <a:off x="5300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6" name="Line 1068"/>
            <p:cNvSpPr>
              <a:spLocks noChangeShapeType="1"/>
            </p:cNvSpPr>
            <p:nvPr/>
          </p:nvSpPr>
          <p:spPr bwMode="auto">
            <a:xfrm>
              <a:off x="5365" y="13656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7" name="Line 1069"/>
            <p:cNvSpPr>
              <a:spLocks noChangeShapeType="1"/>
            </p:cNvSpPr>
            <p:nvPr/>
          </p:nvSpPr>
          <p:spPr bwMode="auto">
            <a:xfrm>
              <a:off x="5430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8" name="Line 1070"/>
            <p:cNvSpPr>
              <a:spLocks noChangeShapeType="1"/>
            </p:cNvSpPr>
            <p:nvPr/>
          </p:nvSpPr>
          <p:spPr bwMode="auto">
            <a:xfrm>
              <a:off x="5495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39" name="Line 1071"/>
            <p:cNvSpPr>
              <a:spLocks noChangeShapeType="1"/>
            </p:cNvSpPr>
            <p:nvPr/>
          </p:nvSpPr>
          <p:spPr bwMode="auto">
            <a:xfrm>
              <a:off x="5560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0" name="Line 1072"/>
            <p:cNvSpPr>
              <a:spLocks noChangeShapeType="1"/>
            </p:cNvSpPr>
            <p:nvPr/>
          </p:nvSpPr>
          <p:spPr bwMode="auto">
            <a:xfrm>
              <a:off x="562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1" name="Line 1073"/>
            <p:cNvSpPr>
              <a:spLocks noChangeShapeType="1"/>
            </p:cNvSpPr>
            <p:nvPr/>
          </p:nvSpPr>
          <p:spPr bwMode="auto">
            <a:xfrm>
              <a:off x="569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2" name="Line 1074"/>
            <p:cNvSpPr>
              <a:spLocks noChangeShapeType="1"/>
            </p:cNvSpPr>
            <p:nvPr/>
          </p:nvSpPr>
          <p:spPr bwMode="auto">
            <a:xfrm>
              <a:off x="575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3" name="Line 1075"/>
            <p:cNvSpPr>
              <a:spLocks noChangeShapeType="1"/>
            </p:cNvSpPr>
            <p:nvPr/>
          </p:nvSpPr>
          <p:spPr bwMode="auto">
            <a:xfrm>
              <a:off x="582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4" name="Line 1076"/>
            <p:cNvSpPr>
              <a:spLocks noChangeShapeType="1"/>
            </p:cNvSpPr>
            <p:nvPr/>
          </p:nvSpPr>
          <p:spPr bwMode="auto">
            <a:xfrm>
              <a:off x="588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5" name="Line 1077"/>
            <p:cNvSpPr>
              <a:spLocks noChangeShapeType="1"/>
            </p:cNvSpPr>
            <p:nvPr/>
          </p:nvSpPr>
          <p:spPr bwMode="auto">
            <a:xfrm>
              <a:off x="595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6" name="Line 1078"/>
            <p:cNvSpPr>
              <a:spLocks noChangeShapeType="1"/>
            </p:cNvSpPr>
            <p:nvPr/>
          </p:nvSpPr>
          <p:spPr bwMode="auto">
            <a:xfrm>
              <a:off x="601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7" name="Line 1079"/>
            <p:cNvSpPr>
              <a:spLocks noChangeShapeType="1"/>
            </p:cNvSpPr>
            <p:nvPr/>
          </p:nvSpPr>
          <p:spPr bwMode="auto">
            <a:xfrm>
              <a:off x="608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8" name="Line 1080"/>
            <p:cNvSpPr>
              <a:spLocks noChangeShapeType="1"/>
            </p:cNvSpPr>
            <p:nvPr/>
          </p:nvSpPr>
          <p:spPr bwMode="auto">
            <a:xfrm>
              <a:off x="614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49" name="Line 1081"/>
            <p:cNvSpPr>
              <a:spLocks noChangeShapeType="1"/>
            </p:cNvSpPr>
            <p:nvPr/>
          </p:nvSpPr>
          <p:spPr bwMode="auto">
            <a:xfrm>
              <a:off x="6211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50" name="Line 1082"/>
            <p:cNvSpPr>
              <a:spLocks noChangeShapeType="1"/>
            </p:cNvSpPr>
            <p:nvPr/>
          </p:nvSpPr>
          <p:spPr bwMode="auto">
            <a:xfrm>
              <a:off x="6276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51" name="Line 1083"/>
            <p:cNvSpPr>
              <a:spLocks noChangeShapeType="1"/>
            </p:cNvSpPr>
            <p:nvPr/>
          </p:nvSpPr>
          <p:spPr bwMode="auto">
            <a:xfrm>
              <a:off x="6341" y="13654"/>
              <a:ext cx="27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52" name="Line 1084"/>
            <p:cNvSpPr>
              <a:spLocks noChangeShapeType="1"/>
            </p:cNvSpPr>
            <p:nvPr/>
          </p:nvSpPr>
          <p:spPr bwMode="auto">
            <a:xfrm>
              <a:off x="6407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53" name="Line 1085"/>
            <p:cNvSpPr>
              <a:spLocks noChangeShapeType="1"/>
            </p:cNvSpPr>
            <p:nvPr/>
          </p:nvSpPr>
          <p:spPr bwMode="auto">
            <a:xfrm>
              <a:off x="6472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54" name="Line 1086"/>
            <p:cNvSpPr>
              <a:spLocks noChangeShapeType="1"/>
            </p:cNvSpPr>
            <p:nvPr/>
          </p:nvSpPr>
          <p:spPr bwMode="auto">
            <a:xfrm>
              <a:off x="6537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55" name="Line 1087"/>
            <p:cNvSpPr>
              <a:spLocks noChangeShapeType="1"/>
            </p:cNvSpPr>
            <p:nvPr/>
          </p:nvSpPr>
          <p:spPr bwMode="auto">
            <a:xfrm>
              <a:off x="6602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56" name="Line 1088"/>
            <p:cNvSpPr>
              <a:spLocks noChangeShapeType="1"/>
            </p:cNvSpPr>
            <p:nvPr/>
          </p:nvSpPr>
          <p:spPr bwMode="auto">
            <a:xfrm>
              <a:off x="6667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57" name="Line 1089"/>
            <p:cNvSpPr>
              <a:spLocks noChangeShapeType="1"/>
            </p:cNvSpPr>
            <p:nvPr/>
          </p:nvSpPr>
          <p:spPr bwMode="auto">
            <a:xfrm>
              <a:off x="6732" y="13654"/>
              <a:ext cx="26" cy="0"/>
            </a:xfrm>
            <a:prstGeom prst="line">
              <a:avLst/>
            </a:prstGeom>
            <a:grpFill/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58" name="Rectangle 1090"/>
            <p:cNvSpPr>
              <a:spLocks noChangeArrowheads="1"/>
            </p:cNvSpPr>
            <p:nvPr/>
          </p:nvSpPr>
          <p:spPr bwMode="auto">
            <a:xfrm>
              <a:off x="4725" y="14970"/>
              <a:ext cx="28" cy="2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5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59" name="Rectangle 1091"/>
            <p:cNvSpPr>
              <a:spLocks noChangeArrowheads="1"/>
            </p:cNvSpPr>
            <p:nvPr/>
          </p:nvSpPr>
          <p:spPr bwMode="auto">
            <a:xfrm>
              <a:off x="3509" y="14459"/>
              <a:ext cx="540" cy="3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600" i="1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-</a:t>
              </a:r>
              <a:r>
                <a:rPr lang="en-US" sz="1600" i="1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p/</a:t>
              </a:r>
              <a:r>
                <a:rPr lang="en-US" sz="1000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2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0" name="Rectangle 1092"/>
            <p:cNvSpPr>
              <a:spLocks noChangeArrowheads="1"/>
            </p:cNvSpPr>
            <p:nvPr/>
          </p:nvSpPr>
          <p:spPr bwMode="auto">
            <a:xfrm>
              <a:off x="6120" y="14759"/>
              <a:ext cx="336" cy="2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W,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2" name="Rectangle 1094"/>
            <p:cNvSpPr>
              <a:spLocks noChangeArrowheads="1"/>
            </p:cNvSpPr>
            <p:nvPr/>
          </p:nvSpPr>
          <p:spPr bwMode="auto">
            <a:xfrm>
              <a:off x="6415" y="14765"/>
              <a:ext cx="681" cy="2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рад/c</a:t>
              </a:r>
              <a:endParaRPr lang="ru-R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5" name="Line 1097"/>
            <p:cNvSpPr>
              <a:spLocks noChangeShapeType="1"/>
            </p:cNvSpPr>
            <p:nvPr/>
          </p:nvSpPr>
          <p:spPr bwMode="auto">
            <a:xfrm flipH="1">
              <a:off x="5410" y="13593"/>
              <a:ext cx="6" cy="136"/>
            </a:xfrm>
            <a:prstGeom prst="lin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466" name="Rectangle 1098"/>
            <p:cNvSpPr>
              <a:spLocks noChangeArrowheads="1"/>
            </p:cNvSpPr>
            <p:nvPr/>
          </p:nvSpPr>
          <p:spPr bwMode="auto">
            <a:xfrm>
              <a:off x="3475" y="12588"/>
              <a:ext cx="554" cy="2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+</a:t>
              </a:r>
              <a:r>
                <a:rPr lang="en-US" sz="1600" i="1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p/</a:t>
              </a:r>
              <a:r>
                <a:rPr lang="en-US" sz="1000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2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7" name="Rectangle 1099"/>
            <p:cNvSpPr>
              <a:spLocks noChangeArrowheads="1"/>
            </p:cNvSpPr>
            <p:nvPr/>
          </p:nvSpPr>
          <p:spPr bwMode="auto">
            <a:xfrm>
              <a:off x="3790" y="13469"/>
              <a:ext cx="264" cy="2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600" dirty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0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468" name="Rectangle 1100"/>
            <p:cNvSpPr>
              <a:spLocks noChangeArrowheads="1"/>
            </p:cNvSpPr>
            <p:nvPr/>
          </p:nvSpPr>
          <p:spPr bwMode="auto">
            <a:xfrm>
              <a:off x="3470" y="12159"/>
              <a:ext cx="3066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</a:rPr>
                <a:t>“</a:t>
              </a:r>
              <a:r>
                <a:rPr lang="ru-RU" i="1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</a:rPr>
                <a:t>Отставание</a:t>
              </a:r>
              <a:r>
                <a:rPr lang="en-US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</a:rPr>
                <a:t>” </a:t>
              </a:r>
              <a:r>
                <a:rPr lang="ru-RU" i="1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</a:rPr>
                <a:t>по фазе </a:t>
              </a:r>
              <a:r>
                <a:rPr lang="ru-RU" i="1" dirty="0">
                  <a:solidFill>
                    <a:srgbClr val="C00000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</a:t>
              </a:r>
              <a:endPara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41" name="Штриховая стрелка вправо 2240"/>
          <p:cNvSpPr/>
          <p:nvPr/>
        </p:nvSpPr>
        <p:spPr>
          <a:xfrm rot="5400000">
            <a:off x="7126288" y="5518150"/>
            <a:ext cx="642938" cy="4651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39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0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8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49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0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1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4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6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8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59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6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6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62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6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7964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33" name="Text Box 20"/>
          <p:cNvSpPr txBox="1">
            <a:spLocks noChangeArrowheads="1"/>
          </p:cNvSpPr>
          <p:nvPr/>
        </p:nvSpPr>
        <p:spPr bwMode="auto">
          <a:xfrm>
            <a:off x="357188" y="142875"/>
            <a:ext cx="76438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Демонстрация  резонанса</a:t>
            </a:r>
            <a:r>
              <a:rPr lang="en-US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 в </a:t>
            </a:r>
            <a:r>
              <a:rPr lang="en-US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последовательном </a:t>
            </a:r>
            <a:r>
              <a:rPr lang="en-US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контуре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(</a:t>
            </a:r>
            <a:r>
              <a:rPr lang="en-US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“</a:t>
            </a:r>
            <a:r>
              <a:rPr lang="ru-RU" sz="2000" b="1" i="1" dirty="0">
                <a:solidFill>
                  <a:srgbClr val="0000FF"/>
                </a:solidFill>
                <a:latin typeface="+mn-lt"/>
                <a:cs typeface="Arial" pitchFamily="34" charset="0"/>
              </a:rPr>
              <a:t>резонанс напряжений</a:t>
            </a:r>
            <a:r>
              <a:rPr lang="en-US" sz="2000" b="1" dirty="0">
                <a:solidFill>
                  <a:srgbClr val="0000FF"/>
                </a:solidFill>
                <a:latin typeface="+mn-lt"/>
                <a:cs typeface="Arial" pitchFamily="34" charset="0"/>
              </a:rPr>
              <a:t>”)</a:t>
            </a:r>
          </a:p>
          <a:p>
            <a:pPr algn="ctr">
              <a:defRPr/>
            </a:pPr>
            <a:endParaRPr lang="ru-RU" sz="2000" b="1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679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0"/>
            <a:ext cx="4965700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7" name="Picture 5" descr="Новый рисунок (4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1217">
            <a:off x="4992688" y="881063"/>
            <a:ext cx="3675062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63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64" name="Rectangle 7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6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6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6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2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3" name="Rectangle 6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4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6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7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8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7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0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2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6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8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8989" name="Rectangle 6"/>
          <p:cNvSpPr>
            <a:spLocks noChangeArrowheads="1"/>
          </p:cNvSpPr>
          <p:nvPr/>
        </p:nvSpPr>
        <p:spPr bwMode="auto">
          <a:xfrm>
            <a:off x="571500" y="214313"/>
            <a:ext cx="6357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3.2. Понятие о резонансе в параллельном контуре</a:t>
            </a:r>
            <a:endParaRPr lang="ru-RU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57158" y="1674815"/>
            <a:ext cx="4943474" cy="3330575"/>
            <a:chOff x="-305" y="9471"/>
            <a:chExt cx="7784" cy="5246"/>
          </a:xfrm>
          <a:solidFill>
            <a:schemeClr val="tx1"/>
          </a:solidFill>
        </p:grpSpPr>
        <p:sp>
          <p:nvSpPr>
            <p:cNvPr id="60423" name="AutoShape 7"/>
            <p:cNvSpPr>
              <a:spLocks noChangeAspect="1" noChangeArrowheads="1"/>
            </p:cNvSpPr>
            <p:nvPr/>
          </p:nvSpPr>
          <p:spPr bwMode="auto">
            <a:xfrm>
              <a:off x="-305" y="9471"/>
              <a:ext cx="7784" cy="52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24" name="Text Box 8"/>
            <p:cNvSpPr txBox="1">
              <a:spLocks noChangeArrowheads="1"/>
            </p:cNvSpPr>
            <p:nvPr/>
          </p:nvSpPr>
          <p:spPr bwMode="auto">
            <a:xfrm>
              <a:off x="-305" y="14200"/>
              <a:ext cx="7762" cy="5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300" b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Рис. </a:t>
              </a: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Параллельный контур: схема (</a:t>
              </a:r>
              <a:r>
                <a:rPr lang="ru-RU" sz="1300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) и  векторная диаграмма (</a:t>
              </a:r>
              <a:r>
                <a:rPr lang="ru-RU" sz="1300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б</a:t>
              </a:r>
              <a:r>
                <a:rPr lang="ru-RU" sz="13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)</a:t>
              </a:r>
              <a:endPara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-97" y="11431"/>
              <a:ext cx="1738" cy="5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3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~</a:t>
              </a:r>
              <a:r>
                <a:rPr lang="en-US" sz="1300" i="1" dirty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U</a:t>
              </a:r>
              <a:r>
                <a:rPr lang="en-US" sz="1300" baseline="-250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0</a:t>
              </a:r>
              <a:r>
                <a:rPr lang="en-US" sz="13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cos</a:t>
              </a:r>
              <a:r>
                <a:rPr lang="en-US" sz="13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300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t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767" y="9471"/>
              <a:ext cx="668" cy="557"/>
            </a:xfrm>
            <a:prstGeom prst="rect">
              <a:avLst/>
            </a:prstGeom>
            <a:grpFill/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pPr marR="20638">
                <a:lnSpc>
                  <a:spcPct val="128000"/>
                </a:lnSpc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С 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563" y="10641"/>
              <a:ext cx="669" cy="558"/>
            </a:xfrm>
            <a:prstGeom prst="rect">
              <a:avLst/>
            </a:prstGeom>
            <a:grpFill/>
            <a:ln w="22225">
              <a:noFill/>
              <a:miter lim="800000"/>
              <a:headEnd/>
              <a:tailEnd/>
            </a:ln>
          </p:spPr>
          <p:txBody>
            <a:bodyPr/>
            <a:lstStyle/>
            <a:p>
              <a:pPr marR="20638">
                <a:lnSpc>
                  <a:spcPct val="128000"/>
                </a:lnSpc>
                <a:defRPr/>
              </a:pPr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L 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 rot="-5400000">
              <a:off x="1232" y="10831"/>
              <a:ext cx="1191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29" name="Oval 13"/>
            <p:cNvSpPr>
              <a:spLocks noChangeArrowheads="1"/>
            </p:cNvSpPr>
            <p:nvPr/>
          </p:nvSpPr>
          <p:spPr bwMode="auto">
            <a:xfrm rot="-5400000">
              <a:off x="461" y="11366"/>
              <a:ext cx="134" cy="133"/>
            </a:xfrm>
            <a:prstGeom prst="ellipse">
              <a:avLst/>
            </a:prstGeom>
            <a:grp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30" name="Oval 14"/>
            <p:cNvSpPr>
              <a:spLocks noChangeArrowheads="1"/>
            </p:cNvSpPr>
            <p:nvPr/>
          </p:nvSpPr>
          <p:spPr bwMode="auto">
            <a:xfrm rot="-5400000">
              <a:off x="938" y="11357"/>
              <a:ext cx="134" cy="136"/>
            </a:xfrm>
            <a:prstGeom prst="ellipse">
              <a:avLst/>
            </a:prstGeom>
            <a:grp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-21" y="9807"/>
              <a:ext cx="1564" cy="346"/>
              <a:chOff x="1786" y="13505"/>
              <a:chExt cx="1287" cy="321"/>
            </a:xfrm>
            <a:grpFill/>
          </p:grpSpPr>
          <p:sp>
            <p:nvSpPr>
              <p:cNvPr id="60432" name="Line 16"/>
              <p:cNvSpPr>
                <a:spLocks noChangeShapeType="1"/>
              </p:cNvSpPr>
              <p:nvPr/>
            </p:nvSpPr>
            <p:spPr bwMode="auto">
              <a:xfrm rot="-5400000">
                <a:off x="2056" y="13392"/>
                <a:ext cx="1" cy="54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433" name="Line 17"/>
              <p:cNvSpPr>
                <a:spLocks noChangeShapeType="1"/>
              </p:cNvSpPr>
              <p:nvPr/>
            </p:nvSpPr>
            <p:spPr bwMode="auto">
              <a:xfrm rot="-5400000">
                <a:off x="2802" y="13390"/>
                <a:ext cx="1" cy="541"/>
              </a:xfrm>
              <a:prstGeom prst="lin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2350" y="13505"/>
                <a:ext cx="157" cy="321"/>
                <a:chOff x="6481" y="4354"/>
                <a:chExt cx="112" cy="233"/>
              </a:xfrm>
              <a:grpFill/>
            </p:grpSpPr>
            <p:sp>
              <p:nvSpPr>
                <p:cNvPr id="60435" name="Line 19"/>
                <p:cNvSpPr>
                  <a:spLocks noChangeShapeType="1"/>
                </p:cNvSpPr>
                <p:nvPr/>
              </p:nvSpPr>
              <p:spPr bwMode="auto">
                <a:xfrm>
                  <a:off x="6481" y="4354"/>
                  <a:ext cx="0" cy="233"/>
                </a:xfrm>
                <a:prstGeom prst="line">
                  <a:avLst/>
                </a:prstGeom>
                <a:grp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436" name="Line 20"/>
                <p:cNvSpPr>
                  <a:spLocks noChangeShapeType="1"/>
                </p:cNvSpPr>
                <p:nvPr/>
              </p:nvSpPr>
              <p:spPr bwMode="auto">
                <a:xfrm>
                  <a:off x="6593" y="4354"/>
                  <a:ext cx="0" cy="233"/>
                </a:xfrm>
                <a:prstGeom prst="line">
                  <a:avLst/>
                </a:prstGeom>
                <a:grp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60437" name="Line 21"/>
            <p:cNvSpPr>
              <a:spLocks noChangeShapeType="1"/>
            </p:cNvSpPr>
            <p:nvPr/>
          </p:nvSpPr>
          <p:spPr bwMode="auto">
            <a:xfrm rot="-5400000">
              <a:off x="205" y="10255"/>
              <a:ext cx="1" cy="43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>
              <a:off x="1090" y="11431"/>
              <a:ext cx="738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39" name="Line 23"/>
            <p:cNvSpPr>
              <a:spLocks noChangeShapeType="1"/>
            </p:cNvSpPr>
            <p:nvPr/>
          </p:nvSpPr>
          <p:spPr bwMode="auto">
            <a:xfrm>
              <a:off x="-292" y="11430"/>
              <a:ext cx="738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0" name="Line 24"/>
            <p:cNvSpPr>
              <a:spLocks noChangeShapeType="1"/>
            </p:cNvSpPr>
            <p:nvPr/>
          </p:nvSpPr>
          <p:spPr bwMode="auto">
            <a:xfrm rot="-5400000">
              <a:off x="-882" y="10843"/>
              <a:ext cx="1174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1" name="Line 25"/>
            <p:cNvSpPr>
              <a:spLocks noChangeShapeType="1"/>
            </p:cNvSpPr>
            <p:nvPr/>
          </p:nvSpPr>
          <p:spPr bwMode="auto">
            <a:xfrm>
              <a:off x="1554" y="9966"/>
              <a:ext cx="2" cy="50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2" name="Line 26"/>
            <p:cNvSpPr>
              <a:spLocks noChangeShapeType="1"/>
            </p:cNvSpPr>
            <p:nvPr/>
          </p:nvSpPr>
          <p:spPr bwMode="auto">
            <a:xfrm>
              <a:off x="-21" y="9976"/>
              <a:ext cx="2" cy="50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3" name="Line 27"/>
            <p:cNvSpPr>
              <a:spLocks noChangeShapeType="1"/>
            </p:cNvSpPr>
            <p:nvPr/>
          </p:nvSpPr>
          <p:spPr bwMode="auto">
            <a:xfrm>
              <a:off x="-305" y="10247"/>
              <a:ext cx="289" cy="2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1560" y="10246"/>
              <a:ext cx="269" cy="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172" y="11991"/>
              <a:ext cx="72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b="1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а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)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46" name="Text Box 30"/>
            <p:cNvSpPr txBox="1">
              <a:spLocks noChangeArrowheads="1"/>
            </p:cNvSpPr>
            <p:nvPr/>
          </p:nvSpPr>
          <p:spPr bwMode="auto">
            <a:xfrm>
              <a:off x="4852" y="12349"/>
              <a:ext cx="720" cy="7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i="1" dirty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U</a:t>
              </a:r>
              <a:r>
                <a:rPr lang="ru-RU" baseline="-250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0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47" name="Text Box 31"/>
            <p:cNvSpPr txBox="1">
              <a:spLocks noChangeArrowheads="1"/>
            </p:cNvSpPr>
            <p:nvPr/>
          </p:nvSpPr>
          <p:spPr bwMode="auto">
            <a:xfrm>
              <a:off x="1951" y="10827"/>
              <a:ext cx="1062" cy="6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U</a:t>
              </a:r>
              <a:r>
                <a:rPr lang="en-US" sz="1200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200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C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 rot="5400000">
              <a:off x="2420" y="12711"/>
              <a:ext cx="1434" cy="1"/>
            </a:xfrm>
            <a:prstGeom prst="line">
              <a:avLst/>
            </a:prstGeom>
            <a:grpFill/>
            <a:ln w="41275">
              <a:solidFill>
                <a:srgbClr val="00FF00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>
              <a:off x="3175" y="12017"/>
              <a:ext cx="3906" cy="1"/>
            </a:xfrm>
            <a:prstGeom prst="line">
              <a:avLst/>
            </a:prstGeom>
            <a:grpFill/>
            <a:ln w="25400">
              <a:solidFill>
                <a:srgbClr val="FF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50" name="Line 34"/>
            <p:cNvSpPr>
              <a:spLocks noChangeShapeType="1"/>
            </p:cNvSpPr>
            <p:nvPr/>
          </p:nvSpPr>
          <p:spPr bwMode="auto">
            <a:xfrm flipV="1">
              <a:off x="3142" y="10009"/>
              <a:ext cx="1" cy="2001"/>
            </a:xfrm>
            <a:prstGeom prst="line">
              <a:avLst/>
            </a:prstGeom>
            <a:grpFill/>
            <a:ln w="41275">
              <a:solidFill>
                <a:srgbClr val="0000FF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6760" y="12147"/>
              <a:ext cx="719" cy="5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U</a:t>
              </a:r>
              <a:endParaRPr lang="ru-RU" dirty="0">
                <a:solidFill>
                  <a:schemeClr val="bg1"/>
                </a:solidFill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60452" name="Text Box 36"/>
            <p:cNvSpPr txBox="1">
              <a:spLocks noChangeArrowheads="1"/>
            </p:cNvSpPr>
            <p:nvPr/>
          </p:nvSpPr>
          <p:spPr bwMode="auto">
            <a:xfrm>
              <a:off x="3952" y="11029"/>
              <a:ext cx="3280" cy="7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I</a:t>
              </a:r>
              <a:r>
                <a:rPr lang="ru-RU" baseline="-250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0</a:t>
              </a:r>
              <a:r>
                <a:rPr lang="en-US" baseline="-250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i="1" dirty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= U</a:t>
              </a:r>
              <a:r>
                <a:rPr lang="en-US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ru-RU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(</a:t>
              </a: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C</a:t>
              </a:r>
              <a:r>
                <a:rPr lang="ru-RU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</a:t>
              </a:r>
              <a:r>
                <a:rPr lang="ru-RU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1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/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</a:t>
              </a:r>
              <a:r>
                <a:rPr lang="en-US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L</a:t>
              </a:r>
              <a:r>
                <a:rPr lang="en-US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  <a:sym typeface="Symbol"/>
                </a:rPr>
                <a:t>)</a:t>
              </a:r>
              <a:endPara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53" name="AutoShape 37"/>
            <p:cNvSpPr>
              <a:spLocks/>
            </p:cNvSpPr>
            <p:nvPr/>
          </p:nvSpPr>
          <p:spPr bwMode="auto">
            <a:xfrm>
              <a:off x="2804" y="10032"/>
              <a:ext cx="172" cy="1967"/>
            </a:xfrm>
            <a:prstGeom prst="leftBrace">
              <a:avLst>
                <a:gd name="adj1" fmla="val 95300"/>
                <a:gd name="adj2" fmla="val 49218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54" name="AutoShape 38"/>
            <p:cNvSpPr>
              <a:spLocks/>
            </p:cNvSpPr>
            <p:nvPr/>
          </p:nvSpPr>
          <p:spPr bwMode="auto">
            <a:xfrm rot="16200000" flipV="1">
              <a:off x="4969" y="10314"/>
              <a:ext cx="249" cy="3837"/>
            </a:xfrm>
            <a:prstGeom prst="leftBrace">
              <a:avLst>
                <a:gd name="adj1" fmla="val 128414"/>
                <a:gd name="adj2" fmla="val 49218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55" name="Text Box 39"/>
            <p:cNvSpPr txBox="1">
              <a:spLocks noChangeArrowheads="1"/>
            </p:cNvSpPr>
            <p:nvPr/>
          </p:nvSpPr>
          <p:spPr bwMode="auto">
            <a:xfrm>
              <a:off x="2282" y="13164"/>
              <a:ext cx="720" cy="5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I</a:t>
              </a:r>
              <a:r>
                <a:rPr lang="en-US" i="1" baseline="-250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L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56" name="Text Box 40"/>
            <p:cNvSpPr txBox="1">
              <a:spLocks noChangeArrowheads="1"/>
            </p:cNvSpPr>
            <p:nvPr/>
          </p:nvSpPr>
          <p:spPr bwMode="auto">
            <a:xfrm>
              <a:off x="2246" y="9611"/>
              <a:ext cx="599" cy="7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I</a:t>
              </a:r>
              <a:r>
                <a:rPr lang="en-US" i="1" baseline="-25000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C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6211" y="12711"/>
              <a:ext cx="720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b="1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б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)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42"/>
            <p:cNvGrpSpPr>
              <a:grpSpLocks/>
            </p:cNvGrpSpPr>
            <p:nvPr/>
          </p:nvGrpSpPr>
          <p:grpSpPr bwMode="auto">
            <a:xfrm flipV="1">
              <a:off x="412" y="10468"/>
              <a:ext cx="709" cy="229"/>
              <a:chOff x="2083" y="14332"/>
              <a:chExt cx="612" cy="144"/>
            </a:xfrm>
            <a:grpFill/>
          </p:grpSpPr>
          <p:sp>
            <p:nvSpPr>
              <p:cNvPr id="60459" name="Arc 43"/>
              <p:cNvSpPr>
                <a:spLocks/>
              </p:cNvSpPr>
              <p:nvPr/>
            </p:nvSpPr>
            <p:spPr bwMode="auto">
              <a:xfrm rot="5400000">
                <a:off x="2113" y="14302"/>
                <a:ext cx="144" cy="203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p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460" name="Arc 44"/>
              <p:cNvSpPr>
                <a:spLocks/>
              </p:cNvSpPr>
              <p:nvPr/>
            </p:nvSpPr>
            <p:spPr bwMode="auto">
              <a:xfrm rot="5400000">
                <a:off x="2317" y="14301"/>
                <a:ext cx="144" cy="205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p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461" name="Arc 45"/>
              <p:cNvSpPr>
                <a:spLocks/>
              </p:cNvSpPr>
              <p:nvPr/>
            </p:nvSpPr>
            <p:spPr bwMode="auto">
              <a:xfrm rot="5400000">
                <a:off x="2521" y="14302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grpFill/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462" name="Line 46"/>
            <p:cNvSpPr>
              <a:spLocks noChangeShapeType="1"/>
            </p:cNvSpPr>
            <p:nvPr/>
          </p:nvSpPr>
          <p:spPr bwMode="auto">
            <a:xfrm rot="-5400000">
              <a:off x="1336" y="10254"/>
              <a:ext cx="1" cy="431"/>
            </a:xfrm>
            <a:prstGeom prst="line">
              <a:avLst/>
            </a:prstGeom>
            <a:grp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63" name="AutoShape 47"/>
            <p:cNvSpPr>
              <a:spLocks/>
            </p:cNvSpPr>
            <p:nvPr/>
          </p:nvSpPr>
          <p:spPr bwMode="auto">
            <a:xfrm>
              <a:off x="2806" y="12017"/>
              <a:ext cx="172" cy="1378"/>
            </a:xfrm>
            <a:prstGeom prst="leftBrace">
              <a:avLst>
                <a:gd name="adj1" fmla="val 66764"/>
                <a:gd name="adj2" fmla="val 49218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64" name="Text Box 48"/>
            <p:cNvSpPr txBox="1">
              <a:spLocks noChangeArrowheads="1"/>
            </p:cNvSpPr>
            <p:nvPr/>
          </p:nvSpPr>
          <p:spPr bwMode="auto">
            <a:xfrm>
              <a:off x="1812" y="12449"/>
              <a:ext cx="972" cy="6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200" i="1" dirty="0">
                  <a:solidFill>
                    <a:schemeClr val="bg1"/>
                  </a:solidFill>
                  <a:latin typeface="Book Antiqua" pitchFamily="18" charset="0"/>
                  <a:cs typeface="Arial" pitchFamily="34" charset="0"/>
                </a:rPr>
                <a:t>U</a:t>
              </a:r>
              <a:r>
                <a:rPr lang="en-US" sz="1200" baseline="-25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</a:t>
              </a:r>
              <a:r>
                <a:rPr lang="en-US" sz="1200" i="1" dirty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L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465" name="Line 49"/>
            <p:cNvSpPr>
              <a:spLocks noChangeShapeType="1"/>
            </p:cNvSpPr>
            <p:nvPr/>
          </p:nvSpPr>
          <p:spPr bwMode="auto">
            <a:xfrm flipV="1">
              <a:off x="3136" y="11433"/>
              <a:ext cx="1" cy="584"/>
            </a:xfrm>
            <a:prstGeom prst="line">
              <a:avLst/>
            </a:prstGeom>
            <a:grpFill/>
            <a:ln w="635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466" name="Freeform 50"/>
            <p:cNvSpPr>
              <a:spLocks/>
            </p:cNvSpPr>
            <p:nvPr/>
          </p:nvSpPr>
          <p:spPr bwMode="auto">
            <a:xfrm rot="17689479" flipV="1">
              <a:off x="3370" y="11471"/>
              <a:ext cx="540" cy="540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0" y="180"/>
                </a:cxn>
                <a:cxn ang="0">
                  <a:pos x="360" y="180"/>
                </a:cxn>
                <a:cxn ang="0">
                  <a:pos x="540" y="0"/>
                </a:cxn>
              </a:cxnLst>
              <a:rect l="0" t="0" r="r" b="b"/>
              <a:pathLst>
                <a:path w="540" h="360">
                  <a:moveTo>
                    <a:pt x="0" y="360"/>
                  </a:moveTo>
                  <a:cubicBezTo>
                    <a:pt x="60" y="285"/>
                    <a:pt x="120" y="210"/>
                    <a:pt x="180" y="180"/>
                  </a:cubicBezTo>
                  <a:cubicBezTo>
                    <a:pt x="240" y="150"/>
                    <a:pt x="300" y="210"/>
                    <a:pt x="360" y="180"/>
                  </a:cubicBezTo>
                  <a:cubicBezTo>
                    <a:pt x="420" y="150"/>
                    <a:pt x="510" y="30"/>
                    <a:pt x="540" y="0"/>
                  </a:cubicBezTo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68991" name="Rectangle 6"/>
          <p:cNvSpPr>
            <a:spLocks noChangeArrowheads="1"/>
          </p:cNvSpPr>
          <p:nvPr/>
        </p:nvSpPr>
        <p:spPr bwMode="auto">
          <a:xfrm>
            <a:off x="357188" y="117475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800100" algn="l"/>
              </a:tabLst>
            </a:pPr>
            <a:r>
              <a:rPr lang="ru-RU" sz="1400" b="1">
                <a:solidFill>
                  <a:srgbClr val="800000"/>
                </a:solidFill>
                <a:cs typeface="Times New Roman" pitchFamily="18" charset="0"/>
              </a:rPr>
              <a:t>3.2.1. Идеализация</a:t>
            </a:r>
            <a:endParaRPr lang="ru-RU" sz="1400"/>
          </a:p>
        </p:txBody>
      </p:sp>
      <p:sp>
        <p:nvSpPr>
          <p:cNvPr id="109" name="Text Box 36"/>
          <p:cNvSpPr txBox="1">
            <a:spLocks noChangeArrowheads="1"/>
          </p:cNvSpPr>
          <p:nvPr/>
        </p:nvSpPr>
        <p:spPr bwMode="auto">
          <a:xfrm>
            <a:off x="2857500" y="1746250"/>
            <a:ext cx="2428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  </a:t>
            </a:r>
            <a:r>
              <a:rPr lang="ru-RU" i="1" baseline="-25000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рез</a:t>
            </a:r>
            <a:r>
              <a:rPr lang="en-US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= </a:t>
            </a:r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</a:t>
            </a:r>
            <a:r>
              <a:rPr lang="ru-RU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  </a:t>
            </a:r>
            <a:r>
              <a:rPr lang="ru-RU">
                <a:solidFill>
                  <a:schemeClr val="bg1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:</a:t>
            </a:r>
            <a:endParaRPr lang="en-US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  <a:p>
            <a:r>
              <a:rPr lang="en-US" i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ru-RU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baseline="-250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>
                <a:solidFill>
                  <a:schemeClr val="bg1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 0   </a:t>
            </a:r>
            <a:r>
              <a:rPr lang="en-US" i="1">
                <a:solidFill>
                  <a:schemeClr val="bg1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Z</a:t>
            </a:r>
            <a:r>
              <a:rPr lang="en-US">
                <a:solidFill>
                  <a:schemeClr val="bg1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     </a:t>
            </a:r>
            <a:r>
              <a:rPr lang="en-US" sz="4400">
                <a:solidFill>
                  <a:srgbClr val="00B0F0"/>
                </a:solidFill>
                <a:latin typeface="Book Antiqua" pitchFamily="18" charset="0"/>
                <a:cs typeface="Arial" charset="0"/>
                <a:sym typeface="Symbol" pitchFamily="18" charset="2"/>
              </a:rPr>
              <a:t>!!</a:t>
            </a:r>
            <a:endParaRPr lang="ru-RU" sz="4400">
              <a:solidFill>
                <a:srgbClr val="00B0F0"/>
              </a:solidFill>
              <a:cs typeface="Arial" charset="0"/>
            </a:endParaRPr>
          </a:p>
          <a:p>
            <a:endParaRPr lang="ru-RU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08" name="Группа 107"/>
          <p:cNvGrpSpPr>
            <a:grpSpLocks/>
          </p:cNvGrpSpPr>
          <p:nvPr/>
        </p:nvGrpSpPr>
        <p:grpSpPr bwMode="auto">
          <a:xfrm>
            <a:off x="5857875" y="2532063"/>
            <a:ext cx="2555875" cy="3514725"/>
            <a:chOff x="5857884" y="2532071"/>
            <a:chExt cx="2556162" cy="3514958"/>
          </a:xfrm>
        </p:grpSpPr>
        <p:grpSp>
          <p:nvGrpSpPr>
            <p:cNvPr id="168994" name="Группа 76"/>
            <p:cNvGrpSpPr>
              <a:grpSpLocks/>
            </p:cNvGrpSpPr>
            <p:nvPr/>
          </p:nvGrpSpPr>
          <p:grpSpPr bwMode="auto">
            <a:xfrm>
              <a:off x="5857884" y="3041239"/>
              <a:ext cx="2556162" cy="2911835"/>
              <a:chOff x="6302118" y="2080780"/>
              <a:chExt cx="2556162" cy="2911835"/>
            </a:xfrm>
          </p:grpSpPr>
          <p:sp>
            <p:nvSpPr>
              <p:cNvPr id="168997" name="Text Box 177"/>
              <p:cNvSpPr txBox="1">
                <a:spLocks noChangeArrowheads="1"/>
              </p:cNvSpPr>
              <p:nvPr/>
            </p:nvSpPr>
            <p:spPr bwMode="auto">
              <a:xfrm>
                <a:off x="7055216" y="2080780"/>
                <a:ext cx="392485" cy="393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998" name="Text Box 178"/>
              <p:cNvSpPr txBox="1">
                <a:spLocks noChangeArrowheads="1"/>
              </p:cNvSpPr>
              <p:nvPr/>
            </p:nvSpPr>
            <p:spPr bwMode="auto">
              <a:xfrm>
                <a:off x="7803156" y="2180736"/>
                <a:ext cx="377192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8999" name="Text Box 179"/>
              <p:cNvSpPr txBox="1">
                <a:spLocks noChangeArrowheads="1"/>
              </p:cNvSpPr>
              <p:nvPr/>
            </p:nvSpPr>
            <p:spPr bwMode="auto">
              <a:xfrm rot="10800000" flipV="1">
                <a:off x="7128067" y="3528059"/>
                <a:ext cx="524528" cy="394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000" name="Line 180"/>
              <p:cNvSpPr>
                <a:spLocks noChangeShapeType="1"/>
              </p:cNvSpPr>
              <p:nvPr/>
            </p:nvSpPr>
            <p:spPr bwMode="auto">
              <a:xfrm rot="5400000">
                <a:off x="7800406" y="3248616"/>
                <a:ext cx="131074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01" name="Line 181"/>
              <p:cNvSpPr>
                <a:spLocks noChangeShapeType="1"/>
              </p:cNvSpPr>
              <p:nvPr/>
            </p:nvSpPr>
            <p:spPr bwMode="auto">
              <a:xfrm rot="5400000">
                <a:off x="6082032" y="3249526"/>
                <a:ext cx="131074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02" name="Arc 182"/>
              <p:cNvSpPr>
                <a:spLocks/>
              </p:cNvSpPr>
              <p:nvPr/>
            </p:nvSpPr>
            <p:spPr bwMode="auto">
              <a:xfrm rot="5400000">
                <a:off x="7081653" y="2435732"/>
                <a:ext cx="130164" cy="186681"/>
              </a:xfrm>
              <a:custGeom>
                <a:avLst/>
                <a:gdLst>
                  <a:gd name="T0" fmla="*/ 130164 w 21636"/>
                  <a:gd name="T1" fmla="*/ 186681 h 43198"/>
                  <a:gd name="T2" fmla="*/ 128052 w 21636"/>
                  <a:gd name="T3" fmla="*/ 0 h 43198"/>
                  <a:gd name="T4" fmla="*/ 129947 w 21636"/>
                  <a:gd name="T5" fmla="*/ 93336 h 43198"/>
                  <a:gd name="T6" fmla="*/ 0 60000 65536"/>
                  <a:gd name="T7" fmla="*/ 0 60000 65536"/>
                  <a:gd name="T8" fmla="*/ 0 60000 65536"/>
                  <a:gd name="T9" fmla="*/ 0 w 21636"/>
                  <a:gd name="T10" fmla="*/ 0 h 43198"/>
                  <a:gd name="T11" fmla="*/ 21636 w 2163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03" name="Arc 183"/>
              <p:cNvSpPr>
                <a:spLocks/>
              </p:cNvSpPr>
              <p:nvPr/>
            </p:nvSpPr>
            <p:spPr bwMode="auto">
              <a:xfrm rot="5400000">
                <a:off x="6895883" y="2435733"/>
                <a:ext cx="131074" cy="184860"/>
              </a:xfrm>
              <a:custGeom>
                <a:avLst/>
                <a:gdLst>
                  <a:gd name="T0" fmla="*/ 131074 w 21636"/>
                  <a:gd name="T1" fmla="*/ 184860 h 43198"/>
                  <a:gd name="T2" fmla="*/ 128948 w 21636"/>
                  <a:gd name="T3" fmla="*/ 0 h 43198"/>
                  <a:gd name="T4" fmla="*/ 130856 w 21636"/>
                  <a:gd name="T5" fmla="*/ 92426 h 43198"/>
                  <a:gd name="T6" fmla="*/ 0 60000 65536"/>
                  <a:gd name="T7" fmla="*/ 0 60000 65536"/>
                  <a:gd name="T8" fmla="*/ 0 60000 65536"/>
                  <a:gd name="T9" fmla="*/ 0 w 21636"/>
                  <a:gd name="T10" fmla="*/ 0 h 43198"/>
                  <a:gd name="T11" fmla="*/ 21636 w 2163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04" name="Arc 184"/>
              <p:cNvSpPr>
                <a:spLocks/>
              </p:cNvSpPr>
              <p:nvPr/>
            </p:nvSpPr>
            <p:spPr bwMode="auto">
              <a:xfrm rot="5400000">
                <a:off x="7274708" y="2436643"/>
                <a:ext cx="130164" cy="184860"/>
              </a:xfrm>
              <a:custGeom>
                <a:avLst/>
                <a:gdLst>
                  <a:gd name="T0" fmla="*/ 130164 w 21636"/>
                  <a:gd name="T1" fmla="*/ 184860 h 43198"/>
                  <a:gd name="T2" fmla="*/ 128052 w 21636"/>
                  <a:gd name="T3" fmla="*/ 0 h 43198"/>
                  <a:gd name="T4" fmla="*/ 129947 w 21636"/>
                  <a:gd name="T5" fmla="*/ 92426 h 43198"/>
                  <a:gd name="T6" fmla="*/ 0 60000 65536"/>
                  <a:gd name="T7" fmla="*/ 0 60000 65536"/>
                  <a:gd name="T8" fmla="*/ 0 60000 65536"/>
                  <a:gd name="T9" fmla="*/ 0 w 21636"/>
                  <a:gd name="T10" fmla="*/ 0 h 43198"/>
                  <a:gd name="T11" fmla="*/ 21636 w 21636"/>
                  <a:gd name="T12" fmla="*/ 43198 h 431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05" name="Line 185"/>
              <p:cNvSpPr>
                <a:spLocks noChangeShapeType="1"/>
              </p:cNvSpPr>
              <p:nvPr/>
            </p:nvSpPr>
            <p:spPr bwMode="auto">
              <a:xfrm rot="5400000">
                <a:off x="7293906" y="3907628"/>
                <a:ext cx="469683" cy="91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06" name="Line 186"/>
              <p:cNvSpPr>
                <a:spLocks noChangeShapeType="1"/>
              </p:cNvSpPr>
              <p:nvPr/>
            </p:nvSpPr>
            <p:spPr bwMode="auto">
              <a:xfrm rot="5400000">
                <a:off x="7432323" y="3907628"/>
                <a:ext cx="469683" cy="91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07" name="Rectangle 187"/>
              <p:cNvSpPr>
                <a:spLocks noChangeArrowheads="1"/>
              </p:cNvSpPr>
              <p:nvPr/>
            </p:nvSpPr>
            <p:spPr bwMode="auto">
              <a:xfrm rot="5400000">
                <a:off x="7864802" y="2330981"/>
                <a:ext cx="131985" cy="524528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008" name="Line 188"/>
              <p:cNvSpPr>
                <a:spLocks noChangeShapeType="1"/>
              </p:cNvSpPr>
              <p:nvPr/>
            </p:nvSpPr>
            <p:spPr bwMode="auto">
              <a:xfrm rot="5400000">
                <a:off x="8636084" y="3118394"/>
                <a:ext cx="0" cy="2622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09" name="Line 189"/>
              <p:cNvSpPr>
                <a:spLocks noChangeShapeType="1"/>
              </p:cNvSpPr>
              <p:nvPr/>
            </p:nvSpPr>
            <p:spPr bwMode="auto">
              <a:xfrm rot="5400000" flipV="1">
                <a:off x="8586910" y="3118394"/>
                <a:ext cx="0" cy="26226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10" name="Line 190"/>
              <p:cNvSpPr>
                <a:spLocks noChangeShapeType="1"/>
              </p:cNvSpPr>
              <p:nvPr/>
            </p:nvSpPr>
            <p:spPr bwMode="auto">
              <a:xfrm rot="5400000">
                <a:off x="8062382" y="3510592"/>
                <a:ext cx="0" cy="7867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11" name="Line 191"/>
              <p:cNvSpPr>
                <a:spLocks noChangeShapeType="1"/>
              </p:cNvSpPr>
              <p:nvPr/>
            </p:nvSpPr>
            <p:spPr bwMode="auto">
              <a:xfrm rot="5400000">
                <a:off x="8066935" y="3511502"/>
                <a:ext cx="910" cy="78588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12" name="Line 192"/>
              <p:cNvSpPr>
                <a:spLocks noChangeShapeType="1"/>
              </p:cNvSpPr>
              <p:nvPr/>
            </p:nvSpPr>
            <p:spPr bwMode="auto">
              <a:xfrm rot="5400000">
                <a:off x="8324646" y="2462113"/>
                <a:ext cx="0" cy="26226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13" name="Line 193"/>
              <p:cNvSpPr>
                <a:spLocks noChangeShapeType="1"/>
              </p:cNvSpPr>
              <p:nvPr/>
            </p:nvSpPr>
            <p:spPr bwMode="auto">
              <a:xfrm rot="5400000">
                <a:off x="7550603" y="2474862"/>
                <a:ext cx="0" cy="2358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14" name="Line 194"/>
              <p:cNvSpPr>
                <a:spLocks noChangeShapeType="1"/>
              </p:cNvSpPr>
              <p:nvPr/>
            </p:nvSpPr>
            <p:spPr bwMode="auto">
              <a:xfrm rot="5400000">
                <a:off x="6802969" y="2526768"/>
                <a:ext cx="0" cy="13204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15" name="Line 196"/>
              <p:cNvSpPr>
                <a:spLocks noChangeShapeType="1"/>
              </p:cNvSpPr>
              <p:nvPr/>
            </p:nvSpPr>
            <p:spPr bwMode="auto">
              <a:xfrm rot="5400000">
                <a:off x="7137174" y="3506038"/>
                <a:ext cx="910" cy="7977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16" name="Oval 197"/>
              <p:cNvSpPr>
                <a:spLocks noChangeArrowheads="1"/>
              </p:cNvSpPr>
              <p:nvPr/>
            </p:nvSpPr>
            <p:spPr bwMode="auto">
              <a:xfrm rot="5400000">
                <a:off x="6323087" y="3201262"/>
                <a:ext cx="111959" cy="10017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017" name="Oval 198"/>
              <p:cNvSpPr>
                <a:spLocks noChangeArrowheads="1"/>
              </p:cNvSpPr>
              <p:nvPr/>
            </p:nvSpPr>
            <p:spPr bwMode="auto">
              <a:xfrm rot="5400000">
                <a:off x="8711692" y="3201262"/>
                <a:ext cx="111959" cy="100170"/>
              </a:xfrm>
              <a:prstGeom prst="ellipse">
                <a:avLst/>
              </a:prstGeom>
              <a:solidFill>
                <a:srgbClr val="FFFFFF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018" name="Line 199"/>
              <p:cNvSpPr>
                <a:spLocks noChangeShapeType="1"/>
              </p:cNvSpPr>
              <p:nvPr/>
            </p:nvSpPr>
            <p:spPr bwMode="auto">
              <a:xfrm rot="5400000" flipH="1">
                <a:off x="8670731" y="3171205"/>
                <a:ext cx="192060" cy="1830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19" name="Line 200"/>
              <p:cNvSpPr>
                <a:spLocks noChangeShapeType="1"/>
              </p:cNvSpPr>
              <p:nvPr/>
            </p:nvSpPr>
            <p:spPr bwMode="auto">
              <a:xfrm rot="5400000" flipH="1">
                <a:off x="6297607" y="3166654"/>
                <a:ext cx="192060" cy="1830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020" name="Line 201"/>
              <p:cNvSpPr>
                <a:spLocks noChangeShapeType="1"/>
              </p:cNvSpPr>
              <p:nvPr/>
            </p:nvSpPr>
            <p:spPr bwMode="auto">
              <a:xfrm rot="5400000" flipH="1">
                <a:off x="6566203" y="3087430"/>
                <a:ext cx="910" cy="33511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 rot="5400000">
                <a:off x="7951754" y="4170521"/>
                <a:ext cx="1643171" cy="1588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/>
              <p:nvPr/>
            </p:nvCxnSpPr>
            <p:spPr>
              <a:xfrm rot="5400000">
                <a:off x="5567061" y="4122893"/>
                <a:ext cx="1643171" cy="1588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995" name="Rectangle 6"/>
            <p:cNvSpPr>
              <a:spLocks noChangeArrowheads="1"/>
            </p:cNvSpPr>
            <p:nvPr/>
          </p:nvSpPr>
          <p:spPr bwMode="auto">
            <a:xfrm>
              <a:off x="5857884" y="2532071"/>
              <a:ext cx="20002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0" hangingPunct="0">
                <a:tabLst>
                  <a:tab pos="800100" algn="l"/>
                </a:tabLst>
              </a:pPr>
              <a:r>
                <a:rPr lang="ru-RU" sz="1400" b="1">
                  <a:solidFill>
                    <a:srgbClr val="800000"/>
                  </a:solidFill>
                  <a:cs typeface="Times New Roman" pitchFamily="18" charset="0"/>
                </a:rPr>
                <a:t>3.2.2. Реальность</a:t>
              </a:r>
              <a:endParaRPr lang="ru-RU" sz="1400"/>
            </a:p>
          </p:txBody>
        </p:sp>
        <p:sp>
          <p:nvSpPr>
            <p:cNvPr id="168996" name="Text Box 36"/>
            <p:cNvSpPr txBox="1">
              <a:spLocks noChangeArrowheads="1"/>
            </p:cNvSpPr>
            <p:nvPr/>
          </p:nvSpPr>
          <p:spPr bwMode="auto">
            <a:xfrm>
              <a:off x="6215074" y="5500702"/>
              <a:ext cx="2083067" cy="546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U</a:t>
              </a:r>
              <a:r>
                <a:rPr lang="en-US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i="1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U</a:t>
              </a:r>
              <a:r>
                <a:rPr lang="en-US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cos(t)</a:t>
              </a:r>
              <a:endPara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1_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3868</TotalTime>
  <Words>687</Words>
  <Application>Microsoft Office PowerPoint</Application>
  <PresentationFormat>Экран (4:3)</PresentationFormat>
  <Paragraphs>301</Paragraphs>
  <Slides>32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5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9" baseType="lpstr">
      <vt:lpstr>Arial</vt:lpstr>
      <vt:lpstr>Calibri</vt:lpstr>
      <vt:lpstr>Wingdings 2</vt:lpstr>
      <vt:lpstr>Constantia</vt:lpstr>
      <vt:lpstr>Times New Roman</vt:lpstr>
      <vt:lpstr>Book Antiqua</vt:lpstr>
      <vt:lpstr>Symbol</vt:lpstr>
      <vt:lpstr>Cambria</vt:lpstr>
      <vt:lpstr>Bookman Old Style</vt:lpstr>
      <vt:lpstr>Оформление по умолчанию</vt:lpstr>
      <vt:lpstr>1_Бумажная</vt:lpstr>
      <vt:lpstr>1_Бумажная</vt:lpstr>
      <vt:lpstr>1_Бумажная</vt:lpstr>
      <vt:lpstr>1_Бумажная</vt:lpstr>
      <vt:lpstr>Точечный рисунок</vt:lpstr>
      <vt:lpstr>Формула</vt:lpstr>
      <vt:lpstr>Equation</vt:lpstr>
      <vt:lpstr>Лекция 6.  Упругие  волны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212</cp:revision>
  <dcterms:created xsi:type="dcterms:W3CDTF">2010-10-03T06:36:32Z</dcterms:created>
  <dcterms:modified xsi:type="dcterms:W3CDTF">2023-10-13T09:35:53Z</dcterms:modified>
</cp:coreProperties>
</file>